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085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161CB-1351-4990-B584-E5FD8D6499CD}" type="datetimeFigureOut">
              <a:rPr lang="es-ES" smtClean="0"/>
              <a:t>16/06/2017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DBD7-C3B2-4CB2-9EFA-E36C34B5ED4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787062" y="256005"/>
            <a:ext cx="3249434" cy="6413355"/>
            <a:chOff x="589" y="1724"/>
            <a:chExt cx="1401" cy="3085"/>
          </a:xfrm>
          <a:solidFill>
            <a:schemeClr val="accent3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26 Forma libre"/>
            <p:cNvSpPr>
              <a:spLocks noChangeArrowheads="1"/>
            </p:cNvSpPr>
            <p:nvPr/>
          </p:nvSpPr>
          <p:spPr bwMode="auto">
            <a:xfrm>
              <a:off x="611" y="3061"/>
              <a:ext cx="242" cy="462"/>
            </a:xfrm>
            <a:custGeom>
              <a:avLst/>
              <a:gdLst>
                <a:gd name="T0" fmla="*/ 1421 w 681416"/>
                <a:gd name="T1" fmla="*/ 0 h 1282666"/>
                <a:gd name="T2" fmla="*/ 2218 w 681416"/>
                <a:gd name="T3" fmla="*/ 1097 h 1282666"/>
                <a:gd name="T4" fmla="*/ 2627 w 681416"/>
                <a:gd name="T5" fmla="*/ 1536 h 1282666"/>
                <a:gd name="T6" fmla="*/ 2880 w 681416"/>
                <a:gd name="T7" fmla="*/ 2282 h 1282666"/>
                <a:gd name="T8" fmla="*/ 3347 w 681416"/>
                <a:gd name="T9" fmla="*/ 2370 h 1282666"/>
                <a:gd name="T10" fmla="*/ 3736 w 681416"/>
                <a:gd name="T11" fmla="*/ 2172 h 1282666"/>
                <a:gd name="T12" fmla="*/ 3930 w 681416"/>
                <a:gd name="T13" fmla="*/ 2282 h 1282666"/>
                <a:gd name="T14" fmla="*/ 4008 w 681416"/>
                <a:gd name="T15" fmla="*/ 2545 h 1282666"/>
                <a:gd name="T16" fmla="*/ 4475 w 681416"/>
                <a:gd name="T17" fmla="*/ 2654 h 1282666"/>
                <a:gd name="T18" fmla="*/ 4708 w 681416"/>
                <a:gd name="T19" fmla="*/ 2830 h 1282666"/>
                <a:gd name="T20" fmla="*/ 5136 w 681416"/>
                <a:gd name="T21" fmla="*/ 2918 h 1282666"/>
                <a:gd name="T22" fmla="*/ 5292 w 681416"/>
                <a:gd name="T23" fmla="*/ 6099 h 1282666"/>
                <a:gd name="T24" fmla="*/ 5156 w 681416"/>
                <a:gd name="T25" fmla="*/ 6231 h 1282666"/>
                <a:gd name="T26" fmla="*/ 4806 w 681416"/>
                <a:gd name="T27" fmla="*/ 6516 h 1282666"/>
                <a:gd name="T28" fmla="*/ 4300 w 681416"/>
                <a:gd name="T29" fmla="*/ 7284 h 1282666"/>
                <a:gd name="T30" fmla="*/ 3930 w 681416"/>
                <a:gd name="T31" fmla="*/ 7437 h 1282666"/>
                <a:gd name="T32" fmla="*/ 3366 w 681416"/>
                <a:gd name="T33" fmla="*/ 8117 h 1282666"/>
                <a:gd name="T34" fmla="*/ 2801 w 681416"/>
                <a:gd name="T35" fmla="*/ 8578 h 1282666"/>
                <a:gd name="T36" fmla="*/ 2743 w 681416"/>
                <a:gd name="T37" fmla="*/ 8731 h 1282666"/>
                <a:gd name="T38" fmla="*/ 2763 w 681416"/>
                <a:gd name="T39" fmla="*/ 9390 h 1282666"/>
                <a:gd name="T40" fmla="*/ 2608 w 681416"/>
                <a:gd name="T41" fmla="*/ 9587 h 1282666"/>
                <a:gd name="T42" fmla="*/ 1576 w 681416"/>
                <a:gd name="T43" fmla="*/ 9872 h 1282666"/>
                <a:gd name="T44" fmla="*/ 1323 w 681416"/>
                <a:gd name="T45" fmla="*/ 10355 h 1282666"/>
                <a:gd name="T46" fmla="*/ 1342 w 681416"/>
                <a:gd name="T47" fmla="*/ 10618 h 1282666"/>
                <a:gd name="T48" fmla="*/ 1128 w 681416"/>
                <a:gd name="T49" fmla="*/ 11101 h 1282666"/>
                <a:gd name="T50" fmla="*/ 934 w 681416"/>
                <a:gd name="T51" fmla="*/ 11233 h 1282666"/>
                <a:gd name="T52" fmla="*/ 156 w 681416"/>
                <a:gd name="T53" fmla="*/ 11145 h 1282666"/>
                <a:gd name="T54" fmla="*/ 0 w 681416"/>
                <a:gd name="T55" fmla="*/ 10728 h 1282666"/>
                <a:gd name="T56" fmla="*/ 19 w 681416"/>
                <a:gd name="T57" fmla="*/ 10377 h 1282666"/>
                <a:gd name="T58" fmla="*/ 156 w 681416"/>
                <a:gd name="T59" fmla="*/ 9851 h 1282666"/>
                <a:gd name="T60" fmla="*/ 59 w 681416"/>
                <a:gd name="T61" fmla="*/ 9302 h 1282666"/>
                <a:gd name="T62" fmla="*/ 253 w 681416"/>
                <a:gd name="T63" fmla="*/ 8819 h 1282666"/>
                <a:gd name="T64" fmla="*/ 78 w 681416"/>
                <a:gd name="T65" fmla="*/ 8490 h 1282666"/>
                <a:gd name="T66" fmla="*/ 0 w 681416"/>
                <a:gd name="T67" fmla="*/ 8007 h 1282666"/>
                <a:gd name="T68" fmla="*/ 311 w 681416"/>
                <a:gd name="T69" fmla="*/ 7963 h 1282666"/>
                <a:gd name="T70" fmla="*/ 506 w 681416"/>
                <a:gd name="T71" fmla="*/ 7174 h 1282666"/>
                <a:gd name="T72" fmla="*/ 448 w 681416"/>
                <a:gd name="T73" fmla="*/ 6648 h 1282666"/>
                <a:gd name="T74" fmla="*/ 564 w 681416"/>
                <a:gd name="T75" fmla="*/ 6362 h 1282666"/>
                <a:gd name="T76" fmla="*/ 1128 w 681416"/>
                <a:gd name="T77" fmla="*/ 5792 h 1282666"/>
                <a:gd name="T78" fmla="*/ 1128 w 681416"/>
                <a:gd name="T79" fmla="*/ 5507 h 1282666"/>
                <a:gd name="T80" fmla="*/ 914 w 681416"/>
                <a:gd name="T81" fmla="*/ 5156 h 1282666"/>
                <a:gd name="T82" fmla="*/ 837 w 681416"/>
                <a:gd name="T83" fmla="*/ 4564 h 1282666"/>
                <a:gd name="T84" fmla="*/ 448 w 681416"/>
                <a:gd name="T85" fmla="*/ 3620 h 1282666"/>
                <a:gd name="T86" fmla="*/ 506 w 681416"/>
                <a:gd name="T87" fmla="*/ 1382 h 1282666"/>
                <a:gd name="T88" fmla="*/ 564 w 681416"/>
                <a:gd name="T89" fmla="*/ 1075 h 1282666"/>
                <a:gd name="T90" fmla="*/ 876 w 681416"/>
                <a:gd name="T91" fmla="*/ 834 h 1282666"/>
                <a:gd name="T92" fmla="*/ 992 w 681416"/>
                <a:gd name="T93" fmla="*/ 658 h 1282666"/>
                <a:gd name="T94" fmla="*/ 1050 w 681416"/>
                <a:gd name="T95" fmla="*/ 351 h 1282666"/>
                <a:gd name="T96" fmla="*/ 1421 w 681416"/>
                <a:gd name="T97" fmla="*/ 0 h 128266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81416"/>
                <a:gd name="T148" fmla="*/ 0 h 1282666"/>
                <a:gd name="T149" fmla="*/ 681416 w 681416"/>
                <a:gd name="T150" fmla="*/ 1282666 h 128266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81416" h="1282666">
                  <a:moveTo>
                    <a:pt x="182880" y="0"/>
                  </a:moveTo>
                  <a:lnTo>
                    <a:pt x="285594" y="125261"/>
                  </a:lnTo>
                  <a:lnTo>
                    <a:pt x="338203" y="175365"/>
                  </a:lnTo>
                  <a:lnTo>
                    <a:pt x="370771" y="260542"/>
                  </a:lnTo>
                  <a:lnTo>
                    <a:pt x="430896" y="270563"/>
                  </a:lnTo>
                  <a:lnTo>
                    <a:pt x="481000" y="248016"/>
                  </a:lnTo>
                  <a:lnTo>
                    <a:pt x="506052" y="260542"/>
                  </a:lnTo>
                  <a:lnTo>
                    <a:pt x="516073" y="290604"/>
                  </a:lnTo>
                  <a:lnTo>
                    <a:pt x="576197" y="303130"/>
                  </a:lnTo>
                  <a:lnTo>
                    <a:pt x="606260" y="323172"/>
                  </a:lnTo>
                  <a:lnTo>
                    <a:pt x="661374" y="333193"/>
                  </a:lnTo>
                  <a:lnTo>
                    <a:pt x="681416" y="696447"/>
                  </a:lnTo>
                  <a:lnTo>
                    <a:pt x="663880" y="711479"/>
                  </a:lnTo>
                  <a:lnTo>
                    <a:pt x="618786" y="744046"/>
                  </a:lnTo>
                  <a:lnTo>
                    <a:pt x="553651" y="831729"/>
                  </a:lnTo>
                  <a:lnTo>
                    <a:pt x="506052" y="849265"/>
                  </a:lnTo>
                  <a:lnTo>
                    <a:pt x="433401" y="926926"/>
                  </a:lnTo>
                  <a:lnTo>
                    <a:pt x="360750" y="979536"/>
                  </a:lnTo>
                  <a:lnTo>
                    <a:pt x="353234" y="997072"/>
                  </a:lnTo>
                  <a:lnTo>
                    <a:pt x="355739" y="1072228"/>
                  </a:lnTo>
                  <a:lnTo>
                    <a:pt x="335698" y="1094775"/>
                  </a:lnTo>
                  <a:lnTo>
                    <a:pt x="202922" y="1127343"/>
                  </a:lnTo>
                  <a:lnTo>
                    <a:pt x="170354" y="1182457"/>
                  </a:lnTo>
                  <a:lnTo>
                    <a:pt x="172859" y="1212520"/>
                  </a:lnTo>
                  <a:lnTo>
                    <a:pt x="145302" y="1267634"/>
                  </a:lnTo>
                  <a:lnTo>
                    <a:pt x="120250" y="1282666"/>
                  </a:lnTo>
                  <a:lnTo>
                    <a:pt x="20042" y="1272645"/>
                  </a:lnTo>
                  <a:lnTo>
                    <a:pt x="0" y="1225046"/>
                  </a:lnTo>
                  <a:lnTo>
                    <a:pt x="2505" y="1184963"/>
                  </a:lnTo>
                  <a:lnTo>
                    <a:pt x="20042" y="1124838"/>
                  </a:lnTo>
                  <a:lnTo>
                    <a:pt x="7516" y="1062207"/>
                  </a:lnTo>
                  <a:lnTo>
                    <a:pt x="32568" y="1007093"/>
                  </a:lnTo>
                  <a:lnTo>
                    <a:pt x="10021" y="969515"/>
                  </a:lnTo>
                  <a:lnTo>
                    <a:pt x="0" y="914400"/>
                  </a:lnTo>
                  <a:lnTo>
                    <a:pt x="40084" y="909390"/>
                  </a:lnTo>
                  <a:lnTo>
                    <a:pt x="65136" y="819203"/>
                  </a:lnTo>
                  <a:lnTo>
                    <a:pt x="57620" y="759078"/>
                  </a:lnTo>
                  <a:lnTo>
                    <a:pt x="72651" y="726510"/>
                  </a:lnTo>
                  <a:lnTo>
                    <a:pt x="145302" y="661375"/>
                  </a:lnTo>
                  <a:lnTo>
                    <a:pt x="145302" y="628807"/>
                  </a:lnTo>
                  <a:lnTo>
                    <a:pt x="117745" y="588724"/>
                  </a:lnTo>
                  <a:lnTo>
                    <a:pt x="107724" y="521083"/>
                  </a:lnTo>
                  <a:lnTo>
                    <a:pt x="57620" y="413359"/>
                  </a:lnTo>
                  <a:lnTo>
                    <a:pt x="65136" y="157828"/>
                  </a:lnTo>
                  <a:lnTo>
                    <a:pt x="72651" y="122755"/>
                  </a:lnTo>
                  <a:lnTo>
                    <a:pt x="112734" y="95198"/>
                  </a:lnTo>
                  <a:lnTo>
                    <a:pt x="127766" y="75156"/>
                  </a:lnTo>
                  <a:lnTo>
                    <a:pt x="135281" y="40084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6" name="28 Forma libre"/>
            <p:cNvSpPr>
              <a:spLocks noChangeArrowheads="1"/>
            </p:cNvSpPr>
            <p:nvPr/>
          </p:nvSpPr>
          <p:spPr bwMode="auto">
            <a:xfrm>
              <a:off x="1396" y="2500"/>
              <a:ext cx="232" cy="364"/>
            </a:xfrm>
            <a:custGeom>
              <a:avLst/>
              <a:gdLst>
                <a:gd name="T0" fmla="*/ 3660 w 654844"/>
                <a:gd name="T1" fmla="*/ 8744 h 1012032"/>
                <a:gd name="T2" fmla="*/ 2777 w 654844"/>
                <a:gd name="T3" fmla="*/ 8271 h 1012032"/>
                <a:gd name="T4" fmla="*/ 2416 w 654844"/>
                <a:gd name="T5" fmla="*/ 8024 h 1012032"/>
                <a:gd name="T6" fmla="*/ 2020 w 654844"/>
                <a:gd name="T7" fmla="*/ 7777 h 1012032"/>
                <a:gd name="T8" fmla="*/ 1370 w 654844"/>
                <a:gd name="T9" fmla="*/ 7530 h 1012032"/>
                <a:gd name="T10" fmla="*/ 1010 w 654844"/>
                <a:gd name="T11" fmla="*/ 7242 h 1012032"/>
                <a:gd name="T12" fmla="*/ 794 w 654844"/>
                <a:gd name="T13" fmla="*/ 6769 h 1012032"/>
                <a:gd name="T14" fmla="*/ 126 w 654844"/>
                <a:gd name="T15" fmla="*/ 5637 h 1012032"/>
                <a:gd name="T16" fmla="*/ 36 w 654844"/>
                <a:gd name="T17" fmla="*/ 5143 h 1012032"/>
                <a:gd name="T18" fmla="*/ 0 w 654844"/>
                <a:gd name="T19" fmla="*/ 4897 h 1012032"/>
                <a:gd name="T20" fmla="*/ 0 w 654844"/>
                <a:gd name="T21" fmla="*/ 4506 h 1012032"/>
                <a:gd name="T22" fmla="*/ 72 w 654844"/>
                <a:gd name="T23" fmla="*/ 3786 h 1012032"/>
                <a:gd name="T24" fmla="*/ 307 w 654844"/>
                <a:gd name="T25" fmla="*/ 3333 h 1012032"/>
                <a:gd name="T26" fmla="*/ 631 w 654844"/>
                <a:gd name="T27" fmla="*/ 3024 h 1012032"/>
                <a:gd name="T28" fmla="*/ 1028 w 654844"/>
                <a:gd name="T29" fmla="*/ 2572 h 1012032"/>
                <a:gd name="T30" fmla="*/ 1334 w 654844"/>
                <a:gd name="T31" fmla="*/ 2037 h 1012032"/>
                <a:gd name="T32" fmla="*/ 1965 w 654844"/>
                <a:gd name="T33" fmla="*/ 1255 h 1012032"/>
                <a:gd name="T34" fmla="*/ 2127 w 654844"/>
                <a:gd name="T35" fmla="*/ 556 h 1012032"/>
                <a:gd name="T36" fmla="*/ 2091 w 654844"/>
                <a:gd name="T37" fmla="*/ 329 h 1012032"/>
                <a:gd name="T38" fmla="*/ 2741 w 654844"/>
                <a:gd name="T39" fmla="*/ 329 h 1012032"/>
                <a:gd name="T40" fmla="*/ 3480 w 654844"/>
                <a:gd name="T41" fmla="*/ 41 h 1012032"/>
                <a:gd name="T42" fmla="*/ 3804 w 654844"/>
                <a:gd name="T43" fmla="*/ 0 h 1012032"/>
                <a:gd name="T44" fmla="*/ 4111 w 654844"/>
                <a:gd name="T45" fmla="*/ 185 h 1012032"/>
                <a:gd name="T46" fmla="*/ 4435 w 654844"/>
                <a:gd name="T47" fmla="*/ 514 h 1012032"/>
                <a:gd name="T48" fmla="*/ 4904 w 654844"/>
                <a:gd name="T49" fmla="*/ 1029 h 1012032"/>
                <a:gd name="T50" fmla="*/ 4958 w 654844"/>
                <a:gd name="T51" fmla="*/ 1543 h 1012032"/>
                <a:gd name="T52" fmla="*/ 4508 w 654844"/>
                <a:gd name="T53" fmla="*/ 2962 h 1012032"/>
                <a:gd name="T54" fmla="*/ 4508 w 654844"/>
                <a:gd name="T55" fmla="*/ 3642 h 1012032"/>
                <a:gd name="T56" fmla="*/ 4201 w 654844"/>
                <a:gd name="T57" fmla="*/ 3992 h 1012032"/>
                <a:gd name="T58" fmla="*/ 4183 w 654844"/>
                <a:gd name="T59" fmla="*/ 4362 h 1012032"/>
                <a:gd name="T60" fmla="*/ 4255 w 654844"/>
                <a:gd name="T61" fmla="*/ 4815 h 1012032"/>
                <a:gd name="T62" fmla="*/ 4255 w 654844"/>
                <a:gd name="T63" fmla="*/ 5308 h 1012032"/>
                <a:gd name="T64" fmla="*/ 4111 w 654844"/>
                <a:gd name="T65" fmla="*/ 6604 h 1012032"/>
                <a:gd name="T66" fmla="*/ 3840 w 654844"/>
                <a:gd name="T67" fmla="*/ 6748 h 1012032"/>
                <a:gd name="T68" fmla="*/ 3660 w 654844"/>
                <a:gd name="T69" fmla="*/ 7098 h 1012032"/>
                <a:gd name="T70" fmla="*/ 3642 w 654844"/>
                <a:gd name="T71" fmla="*/ 7633 h 1012032"/>
                <a:gd name="T72" fmla="*/ 3660 w 654844"/>
                <a:gd name="T73" fmla="*/ 8744 h 101203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54844"/>
                <a:gd name="T112" fmla="*/ 0 h 1012032"/>
                <a:gd name="T113" fmla="*/ 654844 w 654844"/>
                <a:gd name="T114" fmla="*/ 1012032 h 101203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54844" h="1012032">
                  <a:moveTo>
                    <a:pt x="483394" y="1012032"/>
                  </a:moveTo>
                  <a:lnTo>
                    <a:pt x="366713" y="957263"/>
                  </a:lnTo>
                  <a:lnTo>
                    <a:pt x="319088" y="928688"/>
                  </a:lnTo>
                  <a:lnTo>
                    <a:pt x="266700" y="900113"/>
                  </a:lnTo>
                  <a:lnTo>
                    <a:pt x="180975" y="871538"/>
                  </a:lnTo>
                  <a:lnTo>
                    <a:pt x="133350" y="838200"/>
                  </a:lnTo>
                  <a:lnTo>
                    <a:pt x="104775" y="783432"/>
                  </a:lnTo>
                  <a:lnTo>
                    <a:pt x="16669" y="652463"/>
                  </a:lnTo>
                  <a:lnTo>
                    <a:pt x="4763" y="595313"/>
                  </a:lnTo>
                  <a:lnTo>
                    <a:pt x="0" y="566738"/>
                  </a:lnTo>
                  <a:lnTo>
                    <a:pt x="0" y="521494"/>
                  </a:lnTo>
                  <a:lnTo>
                    <a:pt x="9525" y="438150"/>
                  </a:lnTo>
                  <a:lnTo>
                    <a:pt x="40481" y="385763"/>
                  </a:lnTo>
                  <a:lnTo>
                    <a:pt x="83344" y="350044"/>
                  </a:lnTo>
                  <a:lnTo>
                    <a:pt x="135731" y="297657"/>
                  </a:lnTo>
                  <a:lnTo>
                    <a:pt x="176213" y="235744"/>
                  </a:lnTo>
                  <a:lnTo>
                    <a:pt x="259556" y="145257"/>
                  </a:lnTo>
                  <a:lnTo>
                    <a:pt x="280988" y="64294"/>
                  </a:lnTo>
                  <a:lnTo>
                    <a:pt x="276225" y="38100"/>
                  </a:lnTo>
                  <a:lnTo>
                    <a:pt x="361950" y="38100"/>
                  </a:lnTo>
                  <a:lnTo>
                    <a:pt x="459581" y="4763"/>
                  </a:lnTo>
                  <a:lnTo>
                    <a:pt x="502444" y="0"/>
                  </a:lnTo>
                  <a:lnTo>
                    <a:pt x="542925" y="21432"/>
                  </a:lnTo>
                  <a:lnTo>
                    <a:pt x="585788" y="59532"/>
                  </a:lnTo>
                  <a:lnTo>
                    <a:pt x="647700" y="119063"/>
                  </a:lnTo>
                  <a:lnTo>
                    <a:pt x="654844" y="178594"/>
                  </a:lnTo>
                  <a:lnTo>
                    <a:pt x="595313" y="342900"/>
                  </a:lnTo>
                  <a:lnTo>
                    <a:pt x="595313" y="421482"/>
                  </a:lnTo>
                  <a:lnTo>
                    <a:pt x="554831" y="461963"/>
                  </a:lnTo>
                  <a:lnTo>
                    <a:pt x="552450" y="504825"/>
                  </a:lnTo>
                  <a:lnTo>
                    <a:pt x="561975" y="557213"/>
                  </a:lnTo>
                  <a:lnTo>
                    <a:pt x="561975" y="614363"/>
                  </a:lnTo>
                  <a:lnTo>
                    <a:pt x="542925" y="764382"/>
                  </a:lnTo>
                  <a:lnTo>
                    <a:pt x="507206" y="781050"/>
                  </a:lnTo>
                  <a:lnTo>
                    <a:pt x="483394" y="821532"/>
                  </a:lnTo>
                  <a:cubicBezTo>
                    <a:pt x="482600" y="842169"/>
                    <a:pt x="481807" y="862807"/>
                    <a:pt x="481013" y="883444"/>
                  </a:cubicBezTo>
                  <a:cubicBezTo>
                    <a:pt x="481807" y="926307"/>
                    <a:pt x="482600" y="969169"/>
                    <a:pt x="483394" y="1012032"/>
                  </a:cubicBez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7" name="36 Forma libre"/>
            <p:cNvSpPr>
              <a:spLocks noChangeArrowheads="1"/>
            </p:cNvSpPr>
            <p:nvPr/>
          </p:nvSpPr>
          <p:spPr bwMode="auto">
            <a:xfrm>
              <a:off x="878" y="2653"/>
              <a:ext cx="203" cy="382"/>
            </a:xfrm>
            <a:custGeom>
              <a:avLst/>
              <a:gdLst>
                <a:gd name="T0" fmla="*/ 3240 w 565451"/>
                <a:gd name="T1" fmla="*/ 16075 h 1062131"/>
                <a:gd name="T2" fmla="*/ 3393 w 565451"/>
                <a:gd name="T3" fmla="*/ 13646 h 1062131"/>
                <a:gd name="T4" fmla="*/ 3164 w 565451"/>
                <a:gd name="T5" fmla="*/ 12027 h 1062131"/>
                <a:gd name="T6" fmla="*/ 2363 w 565451"/>
                <a:gd name="T7" fmla="*/ 10138 h 1062131"/>
                <a:gd name="T8" fmla="*/ 2516 w 565451"/>
                <a:gd name="T9" fmla="*/ 8018 h 1062131"/>
                <a:gd name="T10" fmla="*/ 1296 w 565451"/>
                <a:gd name="T11" fmla="*/ 6553 h 1062131"/>
                <a:gd name="T12" fmla="*/ 1067 w 565451"/>
                <a:gd name="T13" fmla="*/ 5590 h 1062131"/>
                <a:gd name="T14" fmla="*/ 801 w 565451"/>
                <a:gd name="T15" fmla="*/ 3392 h 1062131"/>
                <a:gd name="T16" fmla="*/ 229 w 565451"/>
                <a:gd name="T17" fmla="*/ 2159 h 1062131"/>
                <a:gd name="T18" fmla="*/ 267 w 565451"/>
                <a:gd name="T19" fmla="*/ 1041 h 1062131"/>
                <a:gd name="T20" fmla="*/ 0 w 565451"/>
                <a:gd name="T21" fmla="*/ 578 h 1062131"/>
                <a:gd name="T22" fmla="*/ 115 w 565451"/>
                <a:gd name="T23" fmla="*/ 347 h 1062131"/>
                <a:gd name="T24" fmla="*/ 1106 w 565451"/>
                <a:gd name="T25" fmla="*/ 270 h 1062131"/>
                <a:gd name="T26" fmla="*/ 2707 w 565451"/>
                <a:gd name="T27" fmla="*/ 77 h 1062131"/>
                <a:gd name="T28" fmla="*/ 4079 w 565451"/>
                <a:gd name="T29" fmla="*/ 0 h 1062131"/>
                <a:gd name="T30" fmla="*/ 5489 w 565451"/>
                <a:gd name="T31" fmla="*/ 193 h 1062131"/>
                <a:gd name="T32" fmla="*/ 6403 w 565451"/>
                <a:gd name="T33" fmla="*/ 671 h 1062131"/>
                <a:gd name="T34" fmla="*/ 7052 w 565451"/>
                <a:gd name="T35" fmla="*/ 1041 h 1062131"/>
                <a:gd name="T36" fmla="*/ 7624 w 565451"/>
                <a:gd name="T37" fmla="*/ 1812 h 1062131"/>
                <a:gd name="T38" fmla="*/ 8043 w 565451"/>
                <a:gd name="T39" fmla="*/ 1619 h 1062131"/>
                <a:gd name="T40" fmla="*/ 8463 w 565451"/>
                <a:gd name="T41" fmla="*/ 2005 h 1062131"/>
                <a:gd name="T42" fmla="*/ 7929 w 565451"/>
                <a:gd name="T43" fmla="*/ 4780 h 1062131"/>
                <a:gd name="T44" fmla="*/ 7662 w 565451"/>
                <a:gd name="T45" fmla="*/ 5474 h 1062131"/>
                <a:gd name="T46" fmla="*/ 7853 w 565451"/>
                <a:gd name="T47" fmla="*/ 7517 h 1062131"/>
                <a:gd name="T48" fmla="*/ 7929 w 565451"/>
                <a:gd name="T49" fmla="*/ 11911 h 1062131"/>
                <a:gd name="T50" fmla="*/ 7967 w 565451"/>
                <a:gd name="T51" fmla="*/ 15997 h 1062131"/>
                <a:gd name="T52" fmla="*/ 3240 w 565451"/>
                <a:gd name="T53" fmla="*/ 16075 h 106213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65451"/>
                <a:gd name="T82" fmla="*/ 0 h 1062131"/>
                <a:gd name="T83" fmla="*/ 565451 w 565451"/>
                <a:gd name="T84" fmla="*/ 1062131 h 106213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65451" h="1062131">
                  <a:moveTo>
                    <a:pt x="216502" y="1062131"/>
                  </a:moveTo>
                  <a:lnTo>
                    <a:pt x="226690" y="901665"/>
                  </a:lnTo>
                  <a:lnTo>
                    <a:pt x="211407" y="794688"/>
                  </a:lnTo>
                  <a:lnTo>
                    <a:pt x="157919" y="669881"/>
                  </a:lnTo>
                  <a:lnTo>
                    <a:pt x="168107" y="529792"/>
                  </a:lnTo>
                  <a:lnTo>
                    <a:pt x="86601" y="433003"/>
                  </a:lnTo>
                  <a:lnTo>
                    <a:pt x="71318" y="369326"/>
                  </a:lnTo>
                  <a:lnTo>
                    <a:pt x="53489" y="224143"/>
                  </a:lnTo>
                  <a:lnTo>
                    <a:pt x="15283" y="142636"/>
                  </a:lnTo>
                  <a:lnTo>
                    <a:pt x="17830" y="68771"/>
                  </a:lnTo>
                  <a:lnTo>
                    <a:pt x="0" y="38206"/>
                  </a:lnTo>
                  <a:lnTo>
                    <a:pt x="7641" y="22924"/>
                  </a:lnTo>
                  <a:lnTo>
                    <a:pt x="73865" y="17830"/>
                  </a:lnTo>
                  <a:lnTo>
                    <a:pt x="180843" y="5094"/>
                  </a:lnTo>
                  <a:lnTo>
                    <a:pt x="272537" y="0"/>
                  </a:lnTo>
                  <a:lnTo>
                    <a:pt x="366779" y="12736"/>
                  </a:lnTo>
                  <a:cubicBezTo>
                    <a:pt x="402188" y="23699"/>
                    <a:pt x="410448" y="35011"/>
                    <a:pt x="427853" y="44350"/>
                  </a:cubicBezTo>
                  <a:cubicBezTo>
                    <a:pt x="445258" y="53689"/>
                    <a:pt x="467139" y="59782"/>
                    <a:pt x="471209" y="68771"/>
                  </a:cubicBezTo>
                  <a:lnTo>
                    <a:pt x="509415" y="119713"/>
                  </a:lnTo>
                  <a:lnTo>
                    <a:pt x="537433" y="106977"/>
                  </a:lnTo>
                  <a:lnTo>
                    <a:pt x="565451" y="132448"/>
                  </a:lnTo>
                  <a:lnTo>
                    <a:pt x="529792" y="315838"/>
                  </a:lnTo>
                  <a:lnTo>
                    <a:pt x="511962" y="361685"/>
                  </a:lnTo>
                  <a:lnTo>
                    <a:pt x="524698" y="496680"/>
                  </a:lnTo>
                  <a:lnTo>
                    <a:pt x="529792" y="787046"/>
                  </a:lnTo>
                  <a:lnTo>
                    <a:pt x="532339" y="1057036"/>
                  </a:lnTo>
                  <a:lnTo>
                    <a:pt x="216502" y="1062131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38 Forma libre"/>
            <p:cNvSpPr>
              <a:spLocks noChangeArrowheads="1"/>
            </p:cNvSpPr>
            <p:nvPr/>
          </p:nvSpPr>
          <p:spPr bwMode="auto">
            <a:xfrm>
              <a:off x="636" y="2350"/>
              <a:ext cx="304" cy="368"/>
            </a:xfrm>
            <a:custGeom>
              <a:avLst/>
              <a:gdLst>
                <a:gd name="T0" fmla="*/ 1188 w 853932"/>
                <a:gd name="T1" fmla="*/ 0 h 1026319"/>
                <a:gd name="T2" fmla="*/ 1943 w 853932"/>
                <a:gd name="T3" fmla="*/ 400 h 1026319"/>
                <a:gd name="T4" fmla="*/ 2547 w 853932"/>
                <a:gd name="T5" fmla="*/ 1260 h 1026319"/>
                <a:gd name="T6" fmla="*/ 2471 w 853932"/>
                <a:gd name="T7" fmla="*/ 1439 h 1026319"/>
                <a:gd name="T8" fmla="*/ 2433 w 853932"/>
                <a:gd name="T9" fmla="*/ 2739 h 1026319"/>
                <a:gd name="T10" fmla="*/ 2641 w 853932"/>
                <a:gd name="T11" fmla="*/ 2719 h 1026319"/>
                <a:gd name="T12" fmla="*/ 3131 w 853932"/>
                <a:gd name="T13" fmla="*/ 2519 h 1026319"/>
                <a:gd name="T14" fmla="*/ 3414 w 853932"/>
                <a:gd name="T15" fmla="*/ 2598 h 1026319"/>
                <a:gd name="T16" fmla="*/ 3942 w 853932"/>
                <a:gd name="T17" fmla="*/ 2879 h 1026319"/>
                <a:gd name="T18" fmla="*/ 4697 w 853932"/>
                <a:gd name="T19" fmla="*/ 3538 h 1026319"/>
                <a:gd name="T20" fmla="*/ 5150 w 853932"/>
                <a:gd name="T21" fmla="*/ 3978 h 1026319"/>
                <a:gd name="T22" fmla="*/ 5338 w 853932"/>
                <a:gd name="T23" fmla="*/ 4298 h 1026319"/>
                <a:gd name="T24" fmla="*/ 5772 w 853932"/>
                <a:gd name="T25" fmla="*/ 4838 h 1026319"/>
                <a:gd name="T26" fmla="*/ 5979 w 853932"/>
                <a:gd name="T27" fmla="*/ 4998 h 1026319"/>
                <a:gd name="T28" fmla="*/ 5961 w 853932"/>
                <a:gd name="T29" fmla="*/ 6537 h 1026319"/>
                <a:gd name="T30" fmla="*/ 6432 w 853932"/>
                <a:gd name="T31" fmla="*/ 7217 h 1026319"/>
                <a:gd name="T32" fmla="*/ 5715 w 853932"/>
                <a:gd name="T33" fmla="*/ 7296 h 1026319"/>
                <a:gd name="T34" fmla="*/ 5451 w 853932"/>
                <a:gd name="T35" fmla="*/ 7296 h 1026319"/>
                <a:gd name="T36" fmla="*/ 5394 w 853932"/>
                <a:gd name="T37" fmla="*/ 7456 h 1026319"/>
                <a:gd name="T38" fmla="*/ 5583 w 853932"/>
                <a:gd name="T39" fmla="*/ 7676 h 1026319"/>
                <a:gd name="T40" fmla="*/ 5507 w 853932"/>
                <a:gd name="T41" fmla="*/ 8196 h 1026319"/>
                <a:gd name="T42" fmla="*/ 5244 w 853932"/>
                <a:gd name="T43" fmla="*/ 8196 h 1026319"/>
                <a:gd name="T44" fmla="*/ 4546 w 853932"/>
                <a:gd name="T45" fmla="*/ 7716 h 1026319"/>
                <a:gd name="T46" fmla="*/ 4112 w 853932"/>
                <a:gd name="T47" fmla="*/ 7976 h 1026319"/>
                <a:gd name="T48" fmla="*/ 3603 w 853932"/>
                <a:gd name="T49" fmla="*/ 8196 h 1026319"/>
                <a:gd name="T50" fmla="*/ 3188 w 853932"/>
                <a:gd name="T51" fmla="*/ 8196 h 1026319"/>
                <a:gd name="T52" fmla="*/ 2905 w 853932"/>
                <a:gd name="T53" fmla="*/ 7816 h 1026319"/>
                <a:gd name="T54" fmla="*/ 2414 w 853932"/>
                <a:gd name="T55" fmla="*/ 7696 h 1026319"/>
                <a:gd name="T56" fmla="*/ 1735 w 853932"/>
                <a:gd name="T57" fmla="*/ 8036 h 1026319"/>
                <a:gd name="T58" fmla="*/ 1320 w 853932"/>
                <a:gd name="T59" fmla="*/ 8496 h 1026319"/>
                <a:gd name="T60" fmla="*/ 1038 w 853932"/>
                <a:gd name="T61" fmla="*/ 8436 h 1026319"/>
                <a:gd name="T62" fmla="*/ 528 w 853932"/>
                <a:gd name="T63" fmla="*/ 8616 h 1026319"/>
                <a:gd name="T64" fmla="*/ 396 w 853932"/>
                <a:gd name="T65" fmla="*/ 8076 h 1026319"/>
                <a:gd name="T66" fmla="*/ 604 w 853932"/>
                <a:gd name="T67" fmla="*/ 7797 h 1026319"/>
                <a:gd name="T68" fmla="*/ 340 w 853932"/>
                <a:gd name="T69" fmla="*/ 7657 h 1026319"/>
                <a:gd name="T70" fmla="*/ 0 w 853932"/>
                <a:gd name="T71" fmla="*/ 7177 h 1026319"/>
                <a:gd name="T72" fmla="*/ 94 w 853932"/>
                <a:gd name="T73" fmla="*/ 5997 h 1026319"/>
                <a:gd name="T74" fmla="*/ 320 w 853932"/>
                <a:gd name="T75" fmla="*/ 5857 h 1026319"/>
                <a:gd name="T76" fmla="*/ 227 w 853932"/>
                <a:gd name="T77" fmla="*/ 5557 h 1026319"/>
                <a:gd name="T78" fmla="*/ 396 w 853932"/>
                <a:gd name="T79" fmla="*/ 4778 h 1026319"/>
                <a:gd name="T80" fmla="*/ 604 w 853932"/>
                <a:gd name="T81" fmla="*/ 4518 h 1026319"/>
                <a:gd name="T82" fmla="*/ 1038 w 853932"/>
                <a:gd name="T83" fmla="*/ 4238 h 1026319"/>
                <a:gd name="T84" fmla="*/ 962 w 853932"/>
                <a:gd name="T85" fmla="*/ 3778 h 1026319"/>
                <a:gd name="T86" fmla="*/ 830 w 853932"/>
                <a:gd name="T87" fmla="*/ 3318 h 1026319"/>
                <a:gd name="T88" fmla="*/ 754 w 853932"/>
                <a:gd name="T89" fmla="*/ 2879 h 1026319"/>
                <a:gd name="T90" fmla="*/ 396 w 853932"/>
                <a:gd name="T91" fmla="*/ 2119 h 1026319"/>
                <a:gd name="T92" fmla="*/ 811 w 853932"/>
                <a:gd name="T93" fmla="*/ 1719 h 1026319"/>
                <a:gd name="T94" fmla="*/ 943 w 853932"/>
                <a:gd name="T95" fmla="*/ 1179 h 1026319"/>
                <a:gd name="T96" fmla="*/ 886 w 853932"/>
                <a:gd name="T97" fmla="*/ 579 h 1026319"/>
                <a:gd name="T98" fmla="*/ 1188 w 853932"/>
                <a:gd name="T99" fmla="*/ 0 h 102631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53932"/>
                <a:gd name="T151" fmla="*/ 0 h 1026319"/>
                <a:gd name="T152" fmla="*/ 853932 w 853932"/>
                <a:gd name="T153" fmla="*/ 1026319 h 102631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53932" h="1026319">
                  <a:moveTo>
                    <a:pt x="150019" y="0"/>
                  </a:moveTo>
                  <a:lnTo>
                    <a:pt x="245269" y="47625"/>
                  </a:lnTo>
                  <a:lnTo>
                    <a:pt x="321469" y="150019"/>
                  </a:lnTo>
                  <a:lnTo>
                    <a:pt x="311944" y="171450"/>
                  </a:lnTo>
                  <a:lnTo>
                    <a:pt x="307181" y="326231"/>
                  </a:lnTo>
                  <a:lnTo>
                    <a:pt x="333375" y="323850"/>
                  </a:lnTo>
                  <a:lnTo>
                    <a:pt x="395287" y="300038"/>
                  </a:lnTo>
                  <a:lnTo>
                    <a:pt x="431006" y="309563"/>
                  </a:lnTo>
                  <a:lnTo>
                    <a:pt x="497681" y="342900"/>
                  </a:lnTo>
                  <a:lnTo>
                    <a:pt x="592931" y="421481"/>
                  </a:lnTo>
                  <a:lnTo>
                    <a:pt x="650081" y="473869"/>
                  </a:lnTo>
                  <a:lnTo>
                    <a:pt x="673894" y="511969"/>
                  </a:lnTo>
                  <a:cubicBezTo>
                    <a:pt x="687388" y="531813"/>
                    <a:pt x="715168" y="562372"/>
                    <a:pt x="728662" y="576263"/>
                  </a:cubicBezTo>
                  <a:cubicBezTo>
                    <a:pt x="742156" y="590154"/>
                    <a:pt x="751284" y="564357"/>
                    <a:pt x="754856" y="595313"/>
                  </a:cubicBezTo>
                  <a:cubicBezTo>
                    <a:pt x="754062" y="656432"/>
                    <a:pt x="753269" y="717550"/>
                    <a:pt x="752475" y="778669"/>
                  </a:cubicBezTo>
                  <a:cubicBezTo>
                    <a:pt x="845966" y="852982"/>
                    <a:pt x="853932" y="859631"/>
                    <a:pt x="812006" y="859631"/>
                  </a:cubicBezTo>
                  <a:lnTo>
                    <a:pt x="721519" y="869156"/>
                  </a:lnTo>
                  <a:lnTo>
                    <a:pt x="688181" y="869156"/>
                  </a:lnTo>
                  <a:lnTo>
                    <a:pt x="681037" y="888206"/>
                  </a:lnTo>
                  <a:lnTo>
                    <a:pt x="704850" y="914400"/>
                  </a:lnTo>
                  <a:lnTo>
                    <a:pt x="695325" y="976313"/>
                  </a:lnTo>
                  <a:lnTo>
                    <a:pt x="661987" y="976313"/>
                  </a:lnTo>
                  <a:lnTo>
                    <a:pt x="573881" y="919163"/>
                  </a:lnTo>
                  <a:lnTo>
                    <a:pt x="519112" y="950119"/>
                  </a:lnTo>
                  <a:lnTo>
                    <a:pt x="454819" y="976313"/>
                  </a:lnTo>
                  <a:lnTo>
                    <a:pt x="402431" y="976313"/>
                  </a:lnTo>
                  <a:lnTo>
                    <a:pt x="366712" y="931069"/>
                  </a:lnTo>
                  <a:lnTo>
                    <a:pt x="304800" y="916781"/>
                  </a:lnTo>
                  <a:lnTo>
                    <a:pt x="219075" y="957263"/>
                  </a:lnTo>
                  <a:lnTo>
                    <a:pt x="166687" y="1012031"/>
                  </a:lnTo>
                  <a:lnTo>
                    <a:pt x="130969" y="1004888"/>
                  </a:lnTo>
                  <a:lnTo>
                    <a:pt x="66675" y="1026319"/>
                  </a:lnTo>
                  <a:lnTo>
                    <a:pt x="50006" y="962025"/>
                  </a:lnTo>
                  <a:lnTo>
                    <a:pt x="76200" y="928688"/>
                  </a:lnTo>
                  <a:lnTo>
                    <a:pt x="42862" y="912019"/>
                  </a:lnTo>
                  <a:lnTo>
                    <a:pt x="0" y="854869"/>
                  </a:lnTo>
                  <a:lnTo>
                    <a:pt x="11906" y="714375"/>
                  </a:lnTo>
                  <a:cubicBezTo>
                    <a:pt x="41191" y="699733"/>
                    <a:pt x="40481" y="710737"/>
                    <a:pt x="40481" y="697706"/>
                  </a:cubicBezTo>
                  <a:lnTo>
                    <a:pt x="28575" y="661988"/>
                  </a:lnTo>
                  <a:lnTo>
                    <a:pt x="50006" y="569119"/>
                  </a:lnTo>
                  <a:lnTo>
                    <a:pt x="76200" y="538163"/>
                  </a:lnTo>
                  <a:lnTo>
                    <a:pt x="130969" y="504825"/>
                  </a:lnTo>
                  <a:cubicBezTo>
                    <a:pt x="121147" y="453259"/>
                    <a:pt x="121444" y="471787"/>
                    <a:pt x="121444" y="450056"/>
                  </a:cubicBezTo>
                  <a:lnTo>
                    <a:pt x="104775" y="395288"/>
                  </a:lnTo>
                  <a:lnTo>
                    <a:pt x="95250" y="342900"/>
                  </a:lnTo>
                  <a:lnTo>
                    <a:pt x="50006" y="252413"/>
                  </a:lnTo>
                  <a:cubicBezTo>
                    <a:pt x="100587" y="204240"/>
                    <a:pt x="76993" y="204788"/>
                    <a:pt x="102394" y="204788"/>
                  </a:cubicBezTo>
                  <a:lnTo>
                    <a:pt x="119062" y="140494"/>
                  </a:lnTo>
                  <a:lnTo>
                    <a:pt x="111919" y="69056"/>
                  </a:lnTo>
                  <a:lnTo>
                    <a:pt x="150019" y="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0" name="43 Forma libre"/>
            <p:cNvSpPr>
              <a:spLocks noChangeArrowheads="1"/>
            </p:cNvSpPr>
            <p:nvPr/>
          </p:nvSpPr>
          <p:spPr bwMode="auto">
            <a:xfrm>
              <a:off x="904" y="4583"/>
              <a:ext cx="199" cy="226"/>
            </a:xfrm>
            <a:custGeom>
              <a:avLst/>
              <a:gdLst>
                <a:gd name="T0" fmla="*/ 0 w 561975"/>
                <a:gd name="T1" fmla="*/ 0 h 635793"/>
                <a:gd name="T2" fmla="*/ 180 w 561975"/>
                <a:gd name="T3" fmla="*/ 4565 h 635793"/>
                <a:gd name="T4" fmla="*/ 2356 w 561975"/>
                <a:gd name="T5" fmla="*/ 4583 h 635793"/>
                <a:gd name="T6" fmla="*/ 2752 w 561975"/>
                <a:gd name="T7" fmla="*/ 4934 h 635793"/>
                <a:gd name="T8" fmla="*/ 2931 w 561975"/>
                <a:gd name="T9" fmla="*/ 4712 h 635793"/>
                <a:gd name="T10" fmla="*/ 3291 w 561975"/>
                <a:gd name="T11" fmla="*/ 4620 h 635793"/>
                <a:gd name="T12" fmla="*/ 3417 w 561975"/>
                <a:gd name="T13" fmla="*/ 4416 h 635793"/>
                <a:gd name="T14" fmla="*/ 3669 w 561975"/>
                <a:gd name="T15" fmla="*/ 4491 h 635793"/>
                <a:gd name="T16" fmla="*/ 3741 w 561975"/>
                <a:gd name="T17" fmla="*/ 4639 h 635793"/>
                <a:gd name="T18" fmla="*/ 3992 w 561975"/>
                <a:gd name="T19" fmla="*/ 4416 h 635793"/>
                <a:gd name="T20" fmla="*/ 4190 w 561975"/>
                <a:gd name="T21" fmla="*/ 4268 h 635793"/>
                <a:gd name="T22" fmla="*/ 4244 w 561975"/>
                <a:gd name="T23" fmla="*/ 3955 h 635793"/>
                <a:gd name="T24" fmla="*/ 4136 w 561975"/>
                <a:gd name="T25" fmla="*/ 3862 h 635793"/>
                <a:gd name="T26" fmla="*/ 3884 w 561975"/>
                <a:gd name="T27" fmla="*/ 3991 h 635793"/>
                <a:gd name="T28" fmla="*/ 3291 w 561975"/>
                <a:gd name="T29" fmla="*/ 3955 h 635793"/>
                <a:gd name="T30" fmla="*/ 2805 w 561975"/>
                <a:gd name="T31" fmla="*/ 3622 h 635793"/>
                <a:gd name="T32" fmla="*/ 2014 w 561975"/>
                <a:gd name="T33" fmla="*/ 2994 h 635793"/>
                <a:gd name="T34" fmla="*/ 1313 w 561975"/>
                <a:gd name="T35" fmla="*/ 2531 h 635793"/>
                <a:gd name="T36" fmla="*/ 1133 w 561975"/>
                <a:gd name="T37" fmla="*/ 2273 h 635793"/>
                <a:gd name="T38" fmla="*/ 1061 w 561975"/>
                <a:gd name="T39" fmla="*/ 2014 h 635793"/>
                <a:gd name="T40" fmla="*/ 684 w 561975"/>
                <a:gd name="T41" fmla="*/ 1700 h 635793"/>
                <a:gd name="T42" fmla="*/ 612 w 561975"/>
                <a:gd name="T43" fmla="*/ 1367 h 635793"/>
                <a:gd name="T44" fmla="*/ 396 w 561975"/>
                <a:gd name="T45" fmla="*/ 1183 h 635793"/>
                <a:gd name="T46" fmla="*/ 270 w 561975"/>
                <a:gd name="T47" fmla="*/ 1035 h 635793"/>
                <a:gd name="T48" fmla="*/ 270 w 561975"/>
                <a:gd name="T49" fmla="*/ 850 h 635793"/>
                <a:gd name="T50" fmla="*/ 360 w 561975"/>
                <a:gd name="T51" fmla="*/ 684 h 635793"/>
                <a:gd name="T52" fmla="*/ 0 w 561975"/>
                <a:gd name="T53" fmla="*/ 0 h 63579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61975"/>
                <a:gd name="T82" fmla="*/ 0 h 635793"/>
                <a:gd name="T83" fmla="*/ 561975 w 561975"/>
                <a:gd name="T84" fmla="*/ 635793 h 63579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61975" h="635793">
                  <a:moveTo>
                    <a:pt x="0" y="0"/>
                  </a:moveTo>
                  <a:lnTo>
                    <a:pt x="23813" y="588168"/>
                  </a:lnTo>
                  <a:lnTo>
                    <a:pt x="311944" y="590550"/>
                  </a:lnTo>
                  <a:lnTo>
                    <a:pt x="364332" y="635793"/>
                  </a:lnTo>
                  <a:lnTo>
                    <a:pt x="388144" y="607218"/>
                  </a:lnTo>
                  <a:lnTo>
                    <a:pt x="435769" y="595312"/>
                  </a:lnTo>
                  <a:lnTo>
                    <a:pt x="452438" y="569118"/>
                  </a:lnTo>
                  <a:lnTo>
                    <a:pt x="485775" y="578643"/>
                  </a:lnTo>
                  <a:lnTo>
                    <a:pt x="495300" y="597693"/>
                  </a:lnTo>
                  <a:lnTo>
                    <a:pt x="528638" y="569118"/>
                  </a:lnTo>
                  <a:lnTo>
                    <a:pt x="554832" y="550068"/>
                  </a:lnTo>
                  <a:lnTo>
                    <a:pt x="561975" y="509587"/>
                  </a:lnTo>
                  <a:lnTo>
                    <a:pt x="547688" y="497681"/>
                  </a:lnTo>
                  <a:lnTo>
                    <a:pt x="514350" y="514350"/>
                  </a:lnTo>
                  <a:cubicBezTo>
                    <a:pt x="488159" y="512713"/>
                    <a:pt x="462011" y="509587"/>
                    <a:pt x="435769" y="509587"/>
                  </a:cubicBezTo>
                  <a:cubicBezTo>
                    <a:pt x="372917" y="468492"/>
                    <a:pt x="391296" y="486538"/>
                    <a:pt x="371475" y="466725"/>
                  </a:cubicBezTo>
                  <a:lnTo>
                    <a:pt x="266700" y="385762"/>
                  </a:lnTo>
                  <a:lnTo>
                    <a:pt x="173832" y="326231"/>
                  </a:lnTo>
                  <a:lnTo>
                    <a:pt x="150019" y="292893"/>
                  </a:lnTo>
                  <a:lnTo>
                    <a:pt x="140494" y="259556"/>
                  </a:lnTo>
                  <a:lnTo>
                    <a:pt x="90488" y="219075"/>
                  </a:lnTo>
                  <a:lnTo>
                    <a:pt x="80963" y="176212"/>
                  </a:lnTo>
                  <a:lnTo>
                    <a:pt x="52388" y="152400"/>
                  </a:lnTo>
                  <a:lnTo>
                    <a:pt x="35719" y="133350"/>
                  </a:lnTo>
                  <a:lnTo>
                    <a:pt x="35719" y="109537"/>
                  </a:lnTo>
                  <a:lnTo>
                    <a:pt x="47625" y="88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1" name="44 Forma libre"/>
            <p:cNvSpPr>
              <a:spLocks noChangeArrowheads="1"/>
            </p:cNvSpPr>
            <p:nvPr/>
          </p:nvSpPr>
          <p:spPr bwMode="auto">
            <a:xfrm>
              <a:off x="589" y="3949"/>
              <a:ext cx="463" cy="605"/>
            </a:xfrm>
            <a:custGeom>
              <a:avLst/>
              <a:gdLst>
                <a:gd name="T0" fmla="*/ 9702 w 1298602"/>
                <a:gd name="T1" fmla="*/ 2842 h 1682804"/>
                <a:gd name="T2" fmla="*/ 42044 w 1298602"/>
                <a:gd name="T3" fmla="*/ 0 h 1682804"/>
                <a:gd name="T4" fmla="*/ 42044 w 1298602"/>
                <a:gd name="T5" fmla="*/ 4618 h 1682804"/>
                <a:gd name="T6" fmla="*/ 43916 w 1298602"/>
                <a:gd name="T7" fmla="*/ 7284 h 1682804"/>
                <a:gd name="T8" fmla="*/ 45279 w 1298602"/>
                <a:gd name="T9" fmla="*/ 8349 h 1682804"/>
                <a:gd name="T10" fmla="*/ 48683 w 1298602"/>
                <a:gd name="T11" fmla="*/ 12968 h 1682804"/>
                <a:gd name="T12" fmla="*/ 53108 w 1298602"/>
                <a:gd name="T13" fmla="*/ 13323 h 1682804"/>
                <a:gd name="T14" fmla="*/ 54640 w 1298602"/>
                <a:gd name="T15" fmla="*/ 12791 h 1682804"/>
                <a:gd name="T16" fmla="*/ 57534 w 1298602"/>
                <a:gd name="T17" fmla="*/ 15455 h 1682804"/>
                <a:gd name="T18" fmla="*/ 55832 w 1298602"/>
                <a:gd name="T19" fmla="*/ 20251 h 1682804"/>
                <a:gd name="T20" fmla="*/ 56853 w 1298602"/>
                <a:gd name="T21" fmla="*/ 22739 h 1682804"/>
                <a:gd name="T22" fmla="*/ 54300 w 1298602"/>
                <a:gd name="T23" fmla="*/ 25048 h 1682804"/>
                <a:gd name="T24" fmla="*/ 52086 w 1298602"/>
                <a:gd name="T25" fmla="*/ 28246 h 1682804"/>
                <a:gd name="T26" fmla="*/ 48172 w 1298602"/>
                <a:gd name="T27" fmla="*/ 31621 h 1682804"/>
                <a:gd name="T28" fmla="*/ 43065 w 1298602"/>
                <a:gd name="T29" fmla="*/ 37484 h 1682804"/>
                <a:gd name="T30" fmla="*/ 42725 w 1298602"/>
                <a:gd name="T31" fmla="*/ 47609 h 1682804"/>
                <a:gd name="T32" fmla="*/ 40342 w 1298602"/>
                <a:gd name="T33" fmla="*/ 50274 h 1682804"/>
                <a:gd name="T34" fmla="*/ 35406 w 1298602"/>
                <a:gd name="T35" fmla="*/ 53472 h 1682804"/>
                <a:gd name="T36" fmla="*/ 33193 w 1298602"/>
                <a:gd name="T37" fmla="*/ 58801 h 1682804"/>
                <a:gd name="T38" fmla="*/ 33533 w 1298602"/>
                <a:gd name="T39" fmla="*/ 61110 h 1682804"/>
                <a:gd name="T40" fmla="*/ 34384 w 1298602"/>
                <a:gd name="T41" fmla="*/ 64308 h 1682804"/>
                <a:gd name="T42" fmla="*/ 34895 w 1298602"/>
                <a:gd name="T43" fmla="*/ 68927 h 1682804"/>
                <a:gd name="T44" fmla="*/ 37618 w 1298602"/>
                <a:gd name="T45" fmla="*/ 73724 h 1682804"/>
                <a:gd name="T46" fmla="*/ 40342 w 1298602"/>
                <a:gd name="T47" fmla="*/ 77809 h 1682804"/>
                <a:gd name="T48" fmla="*/ 33703 w 1298602"/>
                <a:gd name="T49" fmla="*/ 74612 h 1682804"/>
                <a:gd name="T50" fmla="*/ 24001 w 1298602"/>
                <a:gd name="T51" fmla="*/ 73368 h 1682804"/>
                <a:gd name="T52" fmla="*/ 20596 w 1298602"/>
                <a:gd name="T53" fmla="*/ 74434 h 1682804"/>
                <a:gd name="T54" fmla="*/ 14639 w 1298602"/>
                <a:gd name="T55" fmla="*/ 74789 h 1682804"/>
                <a:gd name="T56" fmla="*/ 13447 w 1298602"/>
                <a:gd name="T57" fmla="*/ 72480 h 1682804"/>
                <a:gd name="T58" fmla="*/ 11915 w 1298602"/>
                <a:gd name="T59" fmla="*/ 71947 h 1682804"/>
                <a:gd name="T60" fmla="*/ 10213 w 1298602"/>
                <a:gd name="T61" fmla="*/ 69282 h 1682804"/>
                <a:gd name="T62" fmla="*/ 10894 w 1298602"/>
                <a:gd name="T63" fmla="*/ 67328 h 1682804"/>
                <a:gd name="T64" fmla="*/ 10894 w 1298602"/>
                <a:gd name="T65" fmla="*/ 59867 h 1682804"/>
                <a:gd name="T66" fmla="*/ 9532 w 1298602"/>
                <a:gd name="T67" fmla="*/ 58446 h 1682804"/>
                <a:gd name="T68" fmla="*/ 5958 w 1298602"/>
                <a:gd name="T69" fmla="*/ 59867 h 1682804"/>
                <a:gd name="T70" fmla="*/ 4766 w 1298602"/>
                <a:gd name="T71" fmla="*/ 61110 h 1682804"/>
                <a:gd name="T72" fmla="*/ 2553 w 1298602"/>
                <a:gd name="T73" fmla="*/ 55426 h 1682804"/>
                <a:gd name="T74" fmla="*/ 1362 w 1298602"/>
                <a:gd name="T75" fmla="*/ 54537 h 1682804"/>
                <a:gd name="T76" fmla="*/ 340 w 1298602"/>
                <a:gd name="T77" fmla="*/ 51873 h 1682804"/>
                <a:gd name="T78" fmla="*/ 0 w 1298602"/>
                <a:gd name="T79" fmla="*/ 43701 h 1682804"/>
                <a:gd name="T80" fmla="*/ 2383 w 1298602"/>
                <a:gd name="T81" fmla="*/ 43346 h 1682804"/>
                <a:gd name="T82" fmla="*/ 3234 w 1298602"/>
                <a:gd name="T83" fmla="*/ 39615 h 1682804"/>
                <a:gd name="T84" fmla="*/ 5277 w 1298602"/>
                <a:gd name="T85" fmla="*/ 38727 h 1682804"/>
                <a:gd name="T86" fmla="*/ 6128 w 1298602"/>
                <a:gd name="T87" fmla="*/ 36595 h 1682804"/>
                <a:gd name="T88" fmla="*/ 5958 w 1298602"/>
                <a:gd name="T89" fmla="*/ 33220 h 1682804"/>
                <a:gd name="T90" fmla="*/ 7660 w 1298602"/>
                <a:gd name="T91" fmla="*/ 31976 h 1682804"/>
                <a:gd name="T92" fmla="*/ 7490 w 1298602"/>
                <a:gd name="T93" fmla="*/ 29489 h 1682804"/>
                <a:gd name="T94" fmla="*/ 6128 w 1298602"/>
                <a:gd name="T95" fmla="*/ 27180 h 1682804"/>
                <a:gd name="T96" fmla="*/ 5787 w 1298602"/>
                <a:gd name="T97" fmla="*/ 25759 h 1682804"/>
                <a:gd name="T98" fmla="*/ 6979 w 1298602"/>
                <a:gd name="T99" fmla="*/ 24515 h 1682804"/>
                <a:gd name="T100" fmla="*/ 7149 w 1298602"/>
                <a:gd name="T101" fmla="*/ 20251 h 1682804"/>
                <a:gd name="T102" fmla="*/ 8170 w 1298602"/>
                <a:gd name="T103" fmla="*/ 18653 h 1682804"/>
                <a:gd name="T104" fmla="*/ 9362 w 1298602"/>
                <a:gd name="T105" fmla="*/ 17765 h 1682804"/>
                <a:gd name="T106" fmla="*/ 9702 w 1298602"/>
                <a:gd name="T107" fmla="*/ 16699 h 1682804"/>
                <a:gd name="T108" fmla="*/ 8851 w 1298602"/>
                <a:gd name="T109" fmla="*/ 15455 h 1682804"/>
                <a:gd name="T110" fmla="*/ 9022 w 1298602"/>
                <a:gd name="T111" fmla="*/ 13857 h 1682804"/>
                <a:gd name="T112" fmla="*/ 10554 w 1298602"/>
                <a:gd name="T113" fmla="*/ 10481 h 1682804"/>
                <a:gd name="T114" fmla="*/ 10213 w 1298602"/>
                <a:gd name="T115" fmla="*/ 6218 h 1682804"/>
                <a:gd name="T116" fmla="*/ 9702 w 1298602"/>
                <a:gd name="T117" fmla="*/ 2842 h 168280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298602"/>
                <a:gd name="T178" fmla="*/ 0 h 1682804"/>
                <a:gd name="T179" fmla="*/ 1298602 w 1298602"/>
                <a:gd name="T180" fmla="*/ 1682804 h 168280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298602" h="1682804">
                  <a:moveTo>
                    <a:pt x="218995" y="61473"/>
                  </a:moveTo>
                  <a:lnTo>
                    <a:pt x="948978" y="0"/>
                  </a:lnTo>
                  <a:lnTo>
                    <a:pt x="948978" y="99893"/>
                  </a:lnTo>
                  <a:lnTo>
                    <a:pt x="991241" y="157523"/>
                  </a:lnTo>
                  <a:lnTo>
                    <a:pt x="1021977" y="180575"/>
                  </a:lnTo>
                  <a:lnTo>
                    <a:pt x="1098817" y="280468"/>
                  </a:lnTo>
                  <a:lnTo>
                    <a:pt x="1198709" y="288152"/>
                  </a:lnTo>
                  <a:lnTo>
                    <a:pt x="1233288" y="276626"/>
                  </a:lnTo>
                  <a:lnTo>
                    <a:pt x="1298602" y="334256"/>
                  </a:lnTo>
                  <a:lnTo>
                    <a:pt x="1260182" y="437990"/>
                  </a:lnTo>
                  <a:lnTo>
                    <a:pt x="1283234" y="491779"/>
                  </a:lnTo>
                  <a:lnTo>
                    <a:pt x="1225604" y="541725"/>
                  </a:lnTo>
                  <a:lnTo>
                    <a:pt x="1175657" y="610881"/>
                  </a:lnTo>
                  <a:lnTo>
                    <a:pt x="1087291" y="683879"/>
                  </a:lnTo>
                  <a:lnTo>
                    <a:pt x="972030" y="810666"/>
                  </a:lnTo>
                  <a:lnTo>
                    <a:pt x="964346" y="1029661"/>
                  </a:lnTo>
                  <a:lnTo>
                    <a:pt x="910558" y="1087291"/>
                  </a:lnTo>
                  <a:lnTo>
                    <a:pt x="799140" y="1156448"/>
                  </a:lnTo>
                  <a:lnTo>
                    <a:pt x="749193" y="1271708"/>
                  </a:lnTo>
                  <a:lnTo>
                    <a:pt x="756877" y="1321654"/>
                  </a:lnTo>
                  <a:lnTo>
                    <a:pt x="776088" y="1390811"/>
                  </a:lnTo>
                  <a:lnTo>
                    <a:pt x="787614" y="1490703"/>
                  </a:lnTo>
                  <a:lnTo>
                    <a:pt x="849086" y="1594437"/>
                  </a:lnTo>
                  <a:lnTo>
                    <a:pt x="910558" y="1682804"/>
                  </a:lnTo>
                  <a:lnTo>
                    <a:pt x="760719" y="1613648"/>
                  </a:lnTo>
                  <a:lnTo>
                    <a:pt x="541725" y="1586753"/>
                  </a:lnTo>
                  <a:cubicBezTo>
                    <a:pt x="467505" y="1610192"/>
                    <a:pt x="494244" y="1609806"/>
                    <a:pt x="464884" y="1609806"/>
                  </a:cubicBezTo>
                  <a:cubicBezTo>
                    <a:pt x="420065" y="1612442"/>
                    <a:pt x="375310" y="1617490"/>
                    <a:pt x="330414" y="1617490"/>
                  </a:cubicBezTo>
                  <a:lnTo>
                    <a:pt x="303519" y="1567543"/>
                  </a:lnTo>
                  <a:lnTo>
                    <a:pt x="268941" y="1556017"/>
                  </a:lnTo>
                  <a:lnTo>
                    <a:pt x="230521" y="1498387"/>
                  </a:lnTo>
                  <a:lnTo>
                    <a:pt x="245889" y="1456125"/>
                  </a:lnTo>
                  <a:lnTo>
                    <a:pt x="245889" y="1294760"/>
                  </a:lnTo>
                  <a:lnTo>
                    <a:pt x="215153" y="1264024"/>
                  </a:lnTo>
                  <a:lnTo>
                    <a:pt x="134471" y="1294760"/>
                  </a:lnTo>
                  <a:lnTo>
                    <a:pt x="107577" y="1321654"/>
                  </a:lnTo>
                  <a:lnTo>
                    <a:pt x="57630" y="1198710"/>
                  </a:lnTo>
                  <a:lnTo>
                    <a:pt x="30736" y="1179500"/>
                  </a:lnTo>
                  <a:lnTo>
                    <a:pt x="7684" y="1121869"/>
                  </a:lnTo>
                  <a:lnTo>
                    <a:pt x="0" y="945137"/>
                  </a:lnTo>
                  <a:lnTo>
                    <a:pt x="53788" y="937453"/>
                  </a:lnTo>
                  <a:lnTo>
                    <a:pt x="72998" y="856770"/>
                  </a:lnTo>
                  <a:lnTo>
                    <a:pt x="119103" y="837560"/>
                  </a:lnTo>
                  <a:lnTo>
                    <a:pt x="138313" y="791456"/>
                  </a:lnTo>
                  <a:lnTo>
                    <a:pt x="134471" y="718458"/>
                  </a:lnTo>
                  <a:lnTo>
                    <a:pt x="172891" y="691563"/>
                  </a:lnTo>
                  <a:lnTo>
                    <a:pt x="169049" y="637775"/>
                  </a:lnTo>
                  <a:lnTo>
                    <a:pt x="138313" y="587829"/>
                  </a:lnTo>
                  <a:lnTo>
                    <a:pt x="130629" y="557093"/>
                  </a:lnTo>
                  <a:lnTo>
                    <a:pt x="157523" y="530199"/>
                  </a:lnTo>
                  <a:lnTo>
                    <a:pt x="161365" y="437990"/>
                  </a:lnTo>
                  <a:lnTo>
                    <a:pt x="184417" y="403412"/>
                  </a:lnTo>
                  <a:lnTo>
                    <a:pt x="211311" y="384202"/>
                  </a:lnTo>
                  <a:lnTo>
                    <a:pt x="218995" y="361150"/>
                  </a:lnTo>
                  <a:lnTo>
                    <a:pt x="199785" y="334256"/>
                  </a:lnTo>
                  <a:lnTo>
                    <a:pt x="203627" y="299678"/>
                  </a:lnTo>
                  <a:lnTo>
                    <a:pt x="238205" y="226679"/>
                  </a:lnTo>
                  <a:lnTo>
                    <a:pt x="230521" y="134471"/>
                  </a:lnTo>
                  <a:lnTo>
                    <a:pt x="218995" y="61473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2" name="30 Forma libre"/>
            <p:cNvSpPr>
              <a:spLocks noChangeArrowheads="1"/>
            </p:cNvSpPr>
            <p:nvPr/>
          </p:nvSpPr>
          <p:spPr bwMode="auto">
            <a:xfrm>
              <a:off x="1791" y="2092"/>
              <a:ext cx="199" cy="248"/>
            </a:xfrm>
            <a:custGeom>
              <a:avLst/>
              <a:gdLst>
                <a:gd name="T0" fmla="*/ 3139 w 559594"/>
                <a:gd name="T1" fmla="*/ 439 h 688182"/>
                <a:gd name="T2" fmla="*/ 2728 w 559594"/>
                <a:gd name="T3" fmla="*/ 0 h 688182"/>
                <a:gd name="T4" fmla="*/ 2541 w 559594"/>
                <a:gd name="T5" fmla="*/ 752 h 688182"/>
                <a:gd name="T6" fmla="*/ 2560 w 559594"/>
                <a:gd name="T7" fmla="*/ 1505 h 688182"/>
                <a:gd name="T8" fmla="*/ 2411 w 559594"/>
                <a:gd name="T9" fmla="*/ 1964 h 688182"/>
                <a:gd name="T10" fmla="*/ 2205 w 559594"/>
                <a:gd name="T11" fmla="*/ 2277 h 688182"/>
                <a:gd name="T12" fmla="*/ 1906 w 559594"/>
                <a:gd name="T13" fmla="*/ 2696 h 688182"/>
                <a:gd name="T14" fmla="*/ 1607 w 559594"/>
                <a:gd name="T15" fmla="*/ 3072 h 688182"/>
                <a:gd name="T16" fmla="*/ 1158 w 559594"/>
                <a:gd name="T17" fmla="*/ 3385 h 688182"/>
                <a:gd name="T18" fmla="*/ 785 w 559594"/>
                <a:gd name="T19" fmla="*/ 3720 h 688182"/>
                <a:gd name="T20" fmla="*/ 579 w 559594"/>
                <a:gd name="T21" fmla="*/ 4179 h 688182"/>
                <a:gd name="T22" fmla="*/ 430 w 559594"/>
                <a:gd name="T23" fmla="*/ 4304 h 688182"/>
                <a:gd name="T24" fmla="*/ 205 w 559594"/>
                <a:gd name="T25" fmla="*/ 4158 h 688182"/>
                <a:gd name="T26" fmla="*/ 0 w 559594"/>
                <a:gd name="T27" fmla="*/ 4283 h 688182"/>
                <a:gd name="T28" fmla="*/ 93 w 559594"/>
                <a:gd name="T29" fmla="*/ 5057 h 688182"/>
                <a:gd name="T30" fmla="*/ 448 w 559594"/>
                <a:gd name="T31" fmla="*/ 5621 h 688182"/>
                <a:gd name="T32" fmla="*/ 598 w 559594"/>
                <a:gd name="T33" fmla="*/ 6039 h 688182"/>
                <a:gd name="T34" fmla="*/ 897 w 559594"/>
                <a:gd name="T35" fmla="*/ 5642 h 688182"/>
                <a:gd name="T36" fmla="*/ 1121 w 559594"/>
                <a:gd name="T37" fmla="*/ 5391 h 688182"/>
                <a:gd name="T38" fmla="*/ 1588 w 559594"/>
                <a:gd name="T39" fmla="*/ 5182 h 688182"/>
                <a:gd name="T40" fmla="*/ 2111 w 559594"/>
                <a:gd name="T41" fmla="*/ 4806 h 688182"/>
                <a:gd name="T42" fmla="*/ 2691 w 559594"/>
                <a:gd name="T43" fmla="*/ 4409 h 688182"/>
                <a:gd name="T44" fmla="*/ 3924 w 559594"/>
                <a:gd name="T45" fmla="*/ 3803 h 688182"/>
                <a:gd name="T46" fmla="*/ 4092 w 559594"/>
                <a:gd name="T47" fmla="*/ 3343 h 688182"/>
                <a:gd name="T48" fmla="*/ 4092 w 559594"/>
                <a:gd name="T49" fmla="*/ 2925 h 688182"/>
                <a:gd name="T50" fmla="*/ 4092 w 559594"/>
                <a:gd name="T51" fmla="*/ 2696 h 688182"/>
                <a:gd name="T52" fmla="*/ 4390 w 559594"/>
                <a:gd name="T53" fmla="*/ 1609 h 688182"/>
                <a:gd name="T54" fmla="*/ 4148 w 559594"/>
                <a:gd name="T55" fmla="*/ 1212 h 688182"/>
                <a:gd name="T56" fmla="*/ 4110 w 559594"/>
                <a:gd name="T57" fmla="*/ 648 h 688182"/>
                <a:gd name="T58" fmla="*/ 3756 w 559594"/>
                <a:gd name="T59" fmla="*/ 251 h 688182"/>
                <a:gd name="T60" fmla="*/ 3139 w 559594"/>
                <a:gd name="T61" fmla="*/ 439 h 68818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59594"/>
                <a:gd name="T94" fmla="*/ 0 h 688182"/>
                <a:gd name="T95" fmla="*/ 559594 w 559594"/>
                <a:gd name="T96" fmla="*/ 688182 h 68818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59594" h="688182">
                  <a:moveTo>
                    <a:pt x="400050" y="50007"/>
                  </a:moveTo>
                  <a:lnTo>
                    <a:pt x="347662" y="0"/>
                  </a:lnTo>
                  <a:lnTo>
                    <a:pt x="323850" y="85725"/>
                  </a:lnTo>
                  <a:cubicBezTo>
                    <a:pt x="324644" y="114300"/>
                    <a:pt x="325437" y="142875"/>
                    <a:pt x="326231" y="171450"/>
                  </a:cubicBezTo>
                  <a:lnTo>
                    <a:pt x="307181" y="223838"/>
                  </a:lnTo>
                  <a:lnTo>
                    <a:pt x="280987" y="259557"/>
                  </a:lnTo>
                  <a:lnTo>
                    <a:pt x="242887" y="307182"/>
                  </a:lnTo>
                  <a:lnTo>
                    <a:pt x="204787" y="350044"/>
                  </a:lnTo>
                  <a:lnTo>
                    <a:pt x="147637" y="385763"/>
                  </a:lnTo>
                  <a:lnTo>
                    <a:pt x="100012" y="423863"/>
                  </a:lnTo>
                  <a:lnTo>
                    <a:pt x="73819" y="476250"/>
                  </a:lnTo>
                  <a:lnTo>
                    <a:pt x="54769" y="490538"/>
                  </a:lnTo>
                  <a:lnTo>
                    <a:pt x="26194" y="473869"/>
                  </a:lnTo>
                  <a:lnTo>
                    <a:pt x="0" y="488157"/>
                  </a:lnTo>
                  <a:lnTo>
                    <a:pt x="11906" y="576263"/>
                  </a:lnTo>
                  <a:lnTo>
                    <a:pt x="57150" y="640557"/>
                  </a:lnTo>
                  <a:lnTo>
                    <a:pt x="76200" y="688182"/>
                  </a:lnTo>
                  <a:cubicBezTo>
                    <a:pt x="112638" y="644457"/>
                    <a:pt x="98768" y="658470"/>
                    <a:pt x="114300" y="642938"/>
                  </a:cubicBezTo>
                  <a:lnTo>
                    <a:pt x="142875" y="614363"/>
                  </a:lnTo>
                  <a:lnTo>
                    <a:pt x="202406" y="590550"/>
                  </a:lnTo>
                  <a:cubicBezTo>
                    <a:pt x="229790" y="580231"/>
                    <a:pt x="245658" y="562381"/>
                    <a:pt x="269074" y="547697"/>
                  </a:cubicBezTo>
                  <a:cubicBezTo>
                    <a:pt x="292490" y="533013"/>
                    <a:pt x="310753" y="522288"/>
                    <a:pt x="342900" y="502444"/>
                  </a:cubicBezTo>
                  <a:lnTo>
                    <a:pt x="500062" y="433388"/>
                  </a:lnTo>
                  <a:lnTo>
                    <a:pt x="521494" y="381000"/>
                  </a:lnTo>
                  <a:lnTo>
                    <a:pt x="521494" y="333375"/>
                  </a:lnTo>
                  <a:lnTo>
                    <a:pt x="521494" y="307182"/>
                  </a:lnTo>
                  <a:lnTo>
                    <a:pt x="559594" y="183357"/>
                  </a:lnTo>
                  <a:lnTo>
                    <a:pt x="528637" y="138113"/>
                  </a:lnTo>
                  <a:lnTo>
                    <a:pt x="523875" y="73819"/>
                  </a:lnTo>
                  <a:lnTo>
                    <a:pt x="478631" y="28575"/>
                  </a:lnTo>
                  <a:lnTo>
                    <a:pt x="400050" y="50007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3" name="23 Forma libre"/>
            <p:cNvSpPr>
              <a:spLocks noChangeArrowheads="1"/>
            </p:cNvSpPr>
            <p:nvPr/>
          </p:nvSpPr>
          <p:spPr bwMode="auto">
            <a:xfrm>
              <a:off x="839" y="2937"/>
              <a:ext cx="354" cy="401"/>
            </a:xfrm>
            <a:custGeom>
              <a:avLst/>
              <a:gdLst>
                <a:gd name="T0" fmla="*/ 26920 w 1002507"/>
                <a:gd name="T1" fmla="*/ 0 h 1116806"/>
                <a:gd name="T2" fmla="*/ 41776 w 1002507"/>
                <a:gd name="T3" fmla="*/ 109 h 1116806"/>
                <a:gd name="T4" fmla="*/ 41975 w 1002507"/>
                <a:gd name="T5" fmla="*/ 51232 h 1116806"/>
                <a:gd name="T6" fmla="*/ 33899 w 1002507"/>
                <a:gd name="T7" fmla="*/ 45224 h 1116806"/>
                <a:gd name="T8" fmla="*/ 16351 w 1002507"/>
                <a:gd name="T9" fmla="*/ 44241 h 1116806"/>
                <a:gd name="T10" fmla="*/ 11665 w 1002507"/>
                <a:gd name="T11" fmla="*/ 39871 h 1116806"/>
                <a:gd name="T12" fmla="*/ 10768 w 1002507"/>
                <a:gd name="T13" fmla="*/ 37905 h 1116806"/>
                <a:gd name="T14" fmla="*/ 10170 w 1002507"/>
                <a:gd name="T15" fmla="*/ 37905 h 1116806"/>
                <a:gd name="T16" fmla="*/ 9372 w 1002507"/>
                <a:gd name="T17" fmla="*/ 38560 h 1116806"/>
                <a:gd name="T18" fmla="*/ 5484 w 1002507"/>
                <a:gd name="T19" fmla="*/ 38560 h 1116806"/>
                <a:gd name="T20" fmla="*/ 5085 w 1002507"/>
                <a:gd name="T21" fmla="*/ 37905 h 1116806"/>
                <a:gd name="T22" fmla="*/ 5185 w 1002507"/>
                <a:gd name="T23" fmla="*/ 33317 h 1116806"/>
                <a:gd name="T24" fmla="*/ 3290 w 1002507"/>
                <a:gd name="T25" fmla="*/ 31569 h 1116806"/>
                <a:gd name="T26" fmla="*/ 997 w 1002507"/>
                <a:gd name="T27" fmla="*/ 31133 h 1116806"/>
                <a:gd name="T28" fmla="*/ 0 w 1002507"/>
                <a:gd name="T29" fmla="*/ 12999 h 1116806"/>
                <a:gd name="T30" fmla="*/ 27219 w 1002507"/>
                <a:gd name="T31" fmla="*/ 12235 h 1116806"/>
                <a:gd name="T32" fmla="*/ 26920 w 1002507"/>
                <a:gd name="T33" fmla="*/ 0 h 111680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02507"/>
                <a:gd name="T52" fmla="*/ 0 h 1116806"/>
                <a:gd name="T53" fmla="*/ 1002507 w 1002507"/>
                <a:gd name="T54" fmla="*/ 1116806 h 111680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02507" h="1116806">
                  <a:moveTo>
                    <a:pt x="642938" y="0"/>
                  </a:moveTo>
                  <a:lnTo>
                    <a:pt x="997744" y="2381"/>
                  </a:lnTo>
                  <a:cubicBezTo>
                    <a:pt x="999332" y="373856"/>
                    <a:pt x="1000919" y="745331"/>
                    <a:pt x="1002507" y="1116806"/>
                  </a:cubicBezTo>
                  <a:lnTo>
                    <a:pt x="809625" y="985837"/>
                  </a:lnTo>
                  <a:lnTo>
                    <a:pt x="390525" y="964406"/>
                  </a:lnTo>
                  <a:lnTo>
                    <a:pt x="278607" y="869156"/>
                  </a:lnTo>
                  <a:lnTo>
                    <a:pt x="257175" y="826294"/>
                  </a:lnTo>
                  <a:lnTo>
                    <a:pt x="242888" y="826294"/>
                  </a:lnTo>
                  <a:lnTo>
                    <a:pt x="223838" y="840581"/>
                  </a:lnTo>
                  <a:lnTo>
                    <a:pt x="130969" y="840581"/>
                  </a:lnTo>
                  <a:lnTo>
                    <a:pt x="121444" y="826294"/>
                  </a:lnTo>
                  <a:cubicBezTo>
                    <a:pt x="122238" y="792956"/>
                    <a:pt x="123031" y="759619"/>
                    <a:pt x="123825" y="726281"/>
                  </a:cubicBezTo>
                  <a:lnTo>
                    <a:pt x="78582" y="688181"/>
                  </a:lnTo>
                  <a:lnTo>
                    <a:pt x="23813" y="678656"/>
                  </a:lnTo>
                  <a:lnTo>
                    <a:pt x="0" y="283369"/>
                  </a:lnTo>
                  <a:lnTo>
                    <a:pt x="650082" y="266700"/>
                  </a:lnTo>
                  <a:lnTo>
                    <a:pt x="642938" y="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4" name="33 Forma libre"/>
            <p:cNvSpPr>
              <a:spLocks noChangeArrowheads="1"/>
            </p:cNvSpPr>
            <p:nvPr/>
          </p:nvSpPr>
          <p:spPr bwMode="auto">
            <a:xfrm>
              <a:off x="857" y="1724"/>
              <a:ext cx="264" cy="259"/>
            </a:xfrm>
            <a:custGeom>
              <a:avLst/>
              <a:gdLst>
                <a:gd name="T0" fmla="*/ 88 w 742950"/>
                <a:gd name="T1" fmla="*/ 8088 h 717550"/>
                <a:gd name="T2" fmla="*/ 834 w 742950"/>
                <a:gd name="T3" fmla="*/ 8582 h 717550"/>
                <a:gd name="T4" fmla="*/ 1755 w 742950"/>
                <a:gd name="T5" fmla="*/ 9420 h 717550"/>
                <a:gd name="T6" fmla="*/ 2501 w 742950"/>
                <a:gd name="T7" fmla="*/ 9864 h 717550"/>
                <a:gd name="T8" fmla="*/ 2896 w 742950"/>
                <a:gd name="T9" fmla="*/ 9814 h 717550"/>
                <a:gd name="T10" fmla="*/ 3203 w 742950"/>
                <a:gd name="T11" fmla="*/ 9322 h 717550"/>
                <a:gd name="T12" fmla="*/ 3028 w 742950"/>
                <a:gd name="T13" fmla="*/ 7447 h 717550"/>
                <a:gd name="T14" fmla="*/ 2852 w 742950"/>
                <a:gd name="T15" fmla="*/ 6560 h 717550"/>
                <a:gd name="T16" fmla="*/ 3334 w 742950"/>
                <a:gd name="T17" fmla="*/ 6214 h 717550"/>
                <a:gd name="T18" fmla="*/ 3861 w 742950"/>
                <a:gd name="T19" fmla="*/ 6511 h 717550"/>
                <a:gd name="T20" fmla="*/ 4168 w 742950"/>
                <a:gd name="T21" fmla="*/ 7152 h 717550"/>
                <a:gd name="T22" fmla="*/ 4256 w 742950"/>
                <a:gd name="T23" fmla="*/ 8335 h 717550"/>
                <a:gd name="T24" fmla="*/ 4432 w 742950"/>
                <a:gd name="T25" fmla="*/ 8779 h 717550"/>
                <a:gd name="T26" fmla="*/ 5134 w 742950"/>
                <a:gd name="T27" fmla="*/ 9223 h 717550"/>
                <a:gd name="T28" fmla="*/ 5485 w 742950"/>
                <a:gd name="T29" fmla="*/ 10111 h 717550"/>
                <a:gd name="T30" fmla="*/ 5880 w 742950"/>
                <a:gd name="T31" fmla="*/ 10554 h 717550"/>
                <a:gd name="T32" fmla="*/ 6581 w 742950"/>
                <a:gd name="T33" fmla="*/ 10900 h 717550"/>
                <a:gd name="T34" fmla="*/ 7240 w 742950"/>
                <a:gd name="T35" fmla="*/ 10801 h 717550"/>
                <a:gd name="T36" fmla="*/ 7766 w 742950"/>
                <a:gd name="T37" fmla="*/ 11048 h 717550"/>
                <a:gd name="T38" fmla="*/ 8073 w 742950"/>
                <a:gd name="T39" fmla="*/ 10653 h 717550"/>
                <a:gd name="T40" fmla="*/ 8380 w 742950"/>
                <a:gd name="T41" fmla="*/ 10604 h 717550"/>
                <a:gd name="T42" fmla="*/ 8600 w 742950"/>
                <a:gd name="T43" fmla="*/ 11146 h 717550"/>
                <a:gd name="T44" fmla="*/ 10267 w 742950"/>
                <a:gd name="T45" fmla="*/ 9814 h 717550"/>
                <a:gd name="T46" fmla="*/ 10135 w 742950"/>
                <a:gd name="T47" fmla="*/ 6954 h 717550"/>
                <a:gd name="T48" fmla="*/ 9477 w 742950"/>
                <a:gd name="T49" fmla="*/ 7152 h 717550"/>
                <a:gd name="T50" fmla="*/ 8995 w 742950"/>
                <a:gd name="T51" fmla="*/ 6756 h 717550"/>
                <a:gd name="T52" fmla="*/ 8512 w 742950"/>
                <a:gd name="T53" fmla="*/ 6756 h 717550"/>
                <a:gd name="T54" fmla="*/ 7766 w 742950"/>
                <a:gd name="T55" fmla="*/ 6165 h 717550"/>
                <a:gd name="T56" fmla="*/ 7503 w 742950"/>
                <a:gd name="T57" fmla="*/ 5573 h 717550"/>
                <a:gd name="T58" fmla="*/ 7503 w 742950"/>
                <a:gd name="T59" fmla="*/ 4932 h 717550"/>
                <a:gd name="T60" fmla="*/ 7328 w 742950"/>
                <a:gd name="T61" fmla="*/ 4685 h 717550"/>
                <a:gd name="T62" fmla="*/ 6845 w 742950"/>
                <a:gd name="T63" fmla="*/ 4685 h 717550"/>
                <a:gd name="T64" fmla="*/ 6625 w 742950"/>
                <a:gd name="T65" fmla="*/ 3797 h 717550"/>
                <a:gd name="T66" fmla="*/ 6537 w 742950"/>
                <a:gd name="T67" fmla="*/ 2416 h 717550"/>
                <a:gd name="T68" fmla="*/ 6757 w 742950"/>
                <a:gd name="T69" fmla="*/ 1381 h 717550"/>
                <a:gd name="T70" fmla="*/ 5836 w 742950"/>
                <a:gd name="T71" fmla="*/ 1332 h 717550"/>
                <a:gd name="T72" fmla="*/ 4870 w 742950"/>
                <a:gd name="T73" fmla="*/ 1480 h 717550"/>
                <a:gd name="T74" fmla="*/ 4519 w 742950"/>
                <a:gd name="T75" fmla="*/ 789 h 717550"/>
                <a:gd name="T76" fmla="*/ 3247 w 742950"/>
                <a:gd name="T77" fmla="*/ 0 h 717550"/>
                <a:gd name="T78" fmla="*/ 3116 w 742950"/>
                <a:gd name="T79" fmla="*/ 937 h 717550"/>
                <a:gd name="T80" fmla="*/ 2633 w 742950"/>
                <a:gd name="T81" fmla="*/ 1627 h 717550"/>
                <a:gd name="T82" fmla="*/ 1799 w 742950"/>
                <a:gd name="T83" fmla="*/ 1775 h 717550"/>
                <a:gd name="T84" fmla="*/ 1229 w 742950"/>
                <a:gd name="T85" fmla="*/ 2170 h 717550"/>
                <a:gd name="T86" fmla="*/ 922 w 742950"/>
                <a:gd name="T87" fmla="*/ 2910 h 717550"/>
                <a:gd name="T88" fmla="*/ 0 w 742950"/>
                <a:gd name="T89" fmla="*/ 4340 h 717550"/>
                <a:gd name="T90" fmla="*/ 614 w 742950"/>
                <a:gd name="T91" fmla="*/ 5228 h 717550"/>
                <a:gd name="T92" fmla="*/ 88 w 742950"/>
                <a:gd name="T93" fmla="*/ 8088 h 71755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42950"/>
                <a:gd name="T142" fmla="*/ 0 h 717550"/>
                <a:gd name="T143" fmla="*/ 742950 w 742950"/>
                <a:gd name="T144" fmla="*/ 717550 h 71755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42950" h="717550">
                  <a:moveTo>
                    <a:pt x="6350" y="520700"/>
                  </a:moveTo>
                  <a:lnTo>
                    <a:pt x="60325" y="552450"/>
                  </a:lnTo>
                  <a:lnTo>
                    <a:pt x="127000" y="606425"/>
                  </a:lnTo>
                  <a:lnTo>
                    <a:pt x="180975" y="635000"/>
                  </a:lnTo>
                  <a:cubicBezTo>
                    <a:pt x="211654" y="638409"/>
                    <a:pt x="209550" y="647759"/>
                    <a:pt x="209550" y="631825"/>
                  </a:cubicBezTo>
                  <a:cubicBezTo>
                    <a:pt x="235611" y="599249"/>
                    <a:pt x="248503" y="600075"/>
                    <a:pt x="231775" y="600075"/>
                  </a:cubicBezTo>
                  <a:lnTo>
                    <a:pt x="219075" y="479425"/>
                  </a:lnTo>
                  <a:lnTo>
                    <a:pt x="206375" y="422275"/>
                  </a:lnTo>
                  <a:lnTo>
                    <a:pt x="241300" y="400050"/>
                  </a:lnTo>
                  <a:lnTo>
                    <a:pt x="279400" y="419100"/>
                  </a:lnTo>
                  <a:lnTo>
                    <a:pt x="301625" y="460375"/>
                  </a:lnTo>
                  <a:lnTo>
                    <a:pt x="307975" y="536575"/>
                  </a:lnTo>
                  <a:lnTo>
                    <a:pt x="320675" y="565150"/>
                  </a:lnTo>
                  <a:lnTo>
                    <a:pt x="371475" y="593725"/>
                  </a:lnTo>
                  <a:lnTo>
                    <a:pt x="396875" y="650875"/>
                  </a:lnTo>
                  <a:lnTo>
                    <a:pt x="425450" y="679450"/>
                  </a:lnTo>
                  <a:lnTo>
                    <a:pt x="476250" y="701675"/>
                  </a:lnTo>
                  <a:lnTo>
                    <a:pt x="523875" y="695325"/>
                  </a:lnTo>
                  <a:lnTo>
                    <a:pt x="561975" y="711200"/>
                  </a:lnTo>
                  <a:lnTo>
                    <a:pt x="584200" y="685800"/>
                  </a:lnTo>
                  <a:lnTo>
                    <a:pt x="606425" y="682625"/>
                  </a:lnTo>
                  <a:lnTo>
                    <a:pt x="622300" y="717550"/>
                  </a:lnTo>
                  <a:lnTo>
                    <a:pt x="742950" y="631825"/>
                  </a:lnTo>
                  <a:lnTo>
                    <a:pt x="733425" y="447675"/>
                  </a:lnTo>
                  <a:lnTo>
                    <a:pt x="685800" y="460375"/>
                  </a:lnTo>
                  <a:lnTo>
                    <a:pt x="650875" y="434975"/>
                  </a:lnTo>
                  <a:lnTo>
                    <a:pt x="615950" y="434975"/>
                  </a:lnTo>
                  <a:lnTo>
                    <a:pt x="561975" y="396875"/>
                  </a:lnTo>
                  <a:lnTo>
                    <a:pt x="542925" y="358775"/>
                  </a:lnTo>
                  <a:lnTo>
                    <a:pt x="542925" y="317500"/>
                  </a:lnTo>
                  <a:lnTo>
                    <a:pt x="530225" y="301625"/>
                  </a:lnTo>
                  <a:lnTo>
                    <a:pt x="495300" y="301625"/>
                  </a:lnTo>
                  <a:lnTo>
                    <a:pt x="479425" y="244475"/>
                  </a:lnTo>
                  <a:lnTo>
                    <a:pt x="473075" y="155575"/>
                  </a:lnTo>
                  <a:lnTo>
                    <a:pt x="488950" y="88900"/>
                  </a:lnTo>
                  <a:lnTo>
                    <a:pt x="422275" y="85725"/>
                  </a:lnTo>
                  <a:lnTo>
                    <a:pt x="352425" y="95250"/>
                  </a:lnTo>
                  <a:lnTo>
                    <a:pt x="327025" y="50800"/>
                  </a:lnTo>
                  <a:lnTo>
                    <a:pt x="234950" y="0"/>
                  </a:lnTo>
                  <a:lnTo>
                    <a:pt x="225425" y="60325"/>
                  </a:lnTo>
                  <a:lnTo>
                    <a:pt x="190500" y="104775"/>
                  </a:lnTo>
                  <a:lnTo>
                    <a:pt x="130175" y="114300"/>
                  </a:lnTo>
                  <a:lnTo>
                    <a:pt x="88900" y="139700"/>
                  </a:lnTo>
                  <a:lnTo>
                    <a:pt x="66675" y="187325"/>
                  </a:lnTo>
                  <a:lnTo>
                    <a:pt x="0" y="279400"/>
                  </a:lnTo>
                  <a:lnTo>
                    <a:pt x="44450" y="336550"/>
                  </a:lnTo>
                  <a:lnTo>
                    <a:pt x="6350" y="52070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6" name="32 Forma libre"/>
            <p:cNvSpPr>
              <a:spLocks noChangeArrowheads="1"/>
            </p:cNvSpPr>
            <p:nvPr/>
          </p:nvSpPr>
          <p:spPr bwMode="auto">
            <a:xfrm>
              <a:off x="1277" y="1786"/>
              <a:ext cx="398" cy="415"/>
            </a:xfrm>
            <a:custGeom>
              <a:avLst/>
              <a:gdLst>
                <a:gd name="T0" fmla="*/ 0 w 1119589"/>
                <a:gd name="T1" fmla="*/ 0 h 1157287"/>
                <a:gd name="T2" fmla="*/ 0 w 1119589"/>
                <a:gd name="T3" fmla="*/ 3425 h 1157287"/>
                <a:gd name="T4" fmla="*/ 317 w 1119589"/>
                <a:gd name="T5" fmla="*/ 3705 h 1157287"/>
                <a:gd name="T6" fmla="*/ 838 w 1119589"/>
                <a:gd name="T7" fmla="*/ 3965 h 1157287"/>
                <a:gd name="T8" fmla="*/ 1117 w 1119589"/>
                <a:gd name="T9" fmla="*/ 4045 h 1157287"/>
                <a:gd name="T10" fmla="*/ 1453 w 1119589"/>
                <a:gd name="T11" fmla="*/ 4585 h 1157287"/>
                <a:gd name="T12" fmla="*/ 2644 w 1119589"/>
                <a:gd name="T13" fmla="*/ 5447 h 1157287"/>
                <a:gd name="T14" fmla="*/ 3706 w 1119589"/>
                <a:gd name="T15" fmla="*/ 6248 h 1157287"/>
                <a:gd name="T16" fmla="*/ 4041 w 1119589"/>
                <a:gd name="T17" fmla="*/ 7089 h 1157287"/>
                <a:gd name="T18" fmla="*/ 4712 w 1119589"/>
                <a:gd name="T19" fmla="*/ 7550 h 1157287"/>
                <a:gd name="T20" fmla="*/ 5363 w 1119589"/>
                <a:gd name="T21" fmla="*/ 8350 h 1157287"/>
                <a:gd name="T22" fmla="*/ 5736 w 1119589"/>
                <a:gd name="T23" fmla="*/ 8371 h 1157287"/>
                <a:gd name="T24" fmla="*/ 6388 w 1119589"/>
                <a:gd name="T25" fmla="*/ 8931 h 1157287"/>
                <a:gd name="T26" fmla="*/ 6984 w 1119589"/>
                <a:gd name="T27" fmla="*/ 9492 h 1157287"/>
                <a:gd name="T28" fmla="*/ 7189 w 1119589"/>
                <a:gd name="T29" fmla="*/ 9732 h 1157287"/>
                <a:gd name="T30" fmla="*/ 7319 w 1119589"/>
                <a:gd name="T31" fmla="*/ 9492 h 1157287"/>
                <a:gd name="T32" fmla="*/ 7357 w 1119589"/>
                <a:gd name="T33" fmla="*/ 9071 h 1157287"/>
                <a:gd name="T34" fmla="*/ 7486 w 1119589"/>
                <a:gd name="T35" fmla="*/ 8611 h 1157287"/>
                <a:gd name="T36" fmla="*/ 7878 w 1119589"/>
                <a:gd name="T37" fmla="*/ 8270 h 1157287"/>
                <a:gd name="T38" fmla="*/ 8045 w 1119589"/>
                <a:gd name="T39" fmla="*/ 8010 h 1157287"/>
                <a:gd name="T40" fmla="*/ 8399 w 1119589"/>
                <a:gd name="T41" fmla="*/ 7229 h 1157287"/>
                <a:gd name="T42" fmla="*/ 8678 w 1119589"/>
                <a:gd name="T43" fmla="*/ 6909 h 1157287"/>
                <a:gd name="T44" fmla="*/ 8120 w 1119589"/>
                <a:gd name="T45" fmla="*/ 5828 h 1157287"/>
                <a:gd name="T46" fmla="*/ 7263 w 1119589"/>
                <a:gd name="T47" fmla="*/ 5727 h 1157287"/>
                <a:gd name="T48" fmla="*/ 7002 w 1119589"/>
                <a:gd name="T49" fmla="*/ 5427 h 1157287"/>
                <a:gd name="T50" fmla="*/ 6350 w 1119589"/>
                <a:gd name="T51" fmla="*/ 5207 h 1157287"/>
                <a:gd name="T52" fmla="*/ 5233 w 1119589"/>
                <a:gd name="T53" fmla="*/ 4305 h 1157287"/>
                <a:gd name="T54" fmla="*/ 4302 w 1119589"/>
                <a:gd name="T55" fmla="*/ 3544 h 1157287"/>
                <a:gd name="T56" fmla="*/ 3445 w 1119589"/>
                <a:gd name="T57" fmla="*/ 3344 h 1157287"/>
                <a:gd name="T58" fmla="*/ 2793 w 1119589"/>
                <a:gd name="T59" fmla="*/ 3104 h 1157287"/>
                <a:gd name="T60" fmla="*/ 2235 w 1119589"/>
                <a:gd name="T61" fmla="*/ 2824 h 1157287"/>
                <a:gd name="T62" fmla="*/ 2235 w 1119589"/>
                <a:gd name="T63" fmla="*/ 2443 h 1157287"/>
                <a:gd name="T64" fmla="*/ 1825 w 1119589"/>
                <a:gd name="T65" fmla="*/ 2223 h 1157287"/>
                <a:gd name="T66" fmla="*/ 1471 w 1119589"/>
                <a:gd name="T67" fmla="*/ 1863 h 1157287"/>
                <a:gd name="T68" fmla="*/ 1006 w 1119589"/>
                <a:gd name="T69" fmla="*/ 1421 h 1157287"/>
                <a:gd name="T70" fmla="*/ 521 w 1119589"/>
                <a:gd name="T71" fmla="*/ 981 h 1157287"/>
                <a:gd name="T72" fmla="*/ 130 w 1119589"/>
                <a:gd name="T73" fmla="*/ 60 h 1157287"/>
                <a:gd name="T74" fmla="*/ 0 w 1119589"/>
                <a:gd name="T75" fmla="*/ 0 h 115728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19589"/>
                <a:gd name="T115" fmla="*/ 0 h 1157287"/>
                <a:gd name="T116" fmla="*/ 1119589 w 1119589"/>
                <a:gd name="T117" fmla="*/ 1157287 h 115728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19589" h="1157287">
                  <a:moveTo>
                    <a:pt x="0" y="0"/>
                  </a:moveTo>
                  <a:lnTo>
                    <a:pt x="0" y="407194"/>
                  </a:lnTo>
                  <a:lnTo>
                    <a:pt x="40481" y="440531"/>
                  </a:lnTo>
                  <a:lnTo>
                    <a:pt x="107156" y="471487"/>
                  </a:lnTo>
                  <a:lnTo>
                    <a:pt x="142875" y="481012"/>
                  </a:lnTo>
                  <a:lnTo>
                    <a:pt x="185737" y="545306"/>
                  </a:lnTo>
                  <a:lnTo>
                    <a:pt x="338137" y="647700"/>
                  </a:lnTo>
                  <a:lnTo>
                    <a:pt x="473868" y="742950"/>
                  </a:lnTo>
                  <a:lnTo>
                    <a:pt x="516731" y="842962"/>
                  </a:lnTo>
                  <a:lnTo>
                    <a:pt x="602456" y="897731"/>
                  </a:lnTo>
                  <a:lnTo>
                    <a:pt x="685800" y="992981"/>
                  </a:lnTo>
                  <a:lnTo>
                    <a:pt x="733425" y="995362"/>
                  </a:lnTo>
                  <a:lnTo>
                    <a:pt x="816768" y="1062037"/>
                  </a:lnTo>
                  <a:lnTo>
                    <a:pt x="892968" y="1128712"/>
                  </a:lnTo>
                  <a:lnTo>
                    <a:pt x="919162" y="1157287"/>
                  </a:lnTo>
                  <a:lnTo>
                    <a:pt x="935831" y="1128712"/>
                  </a:lnTo>
                  <a:lnTo>
                    <a:pt x="940593" y="1078706"/>
                  </a:lnTo>
                  <a:lnTo>
                    <a:pt x="957262" y="1023937"/>
                  </a:lnTo>
                  <a:lnTo>
                    <a:pt x="1007268" y="983456"/>
                  </a:lnTo>
                  <a:lnTo>
                    <a:pt x="1028700" y="952500"/>
                  </a:lnTo>
                  <a:lnTo>
                    <a:pt x="1073943" y="859631"/>
                  </a:lnTo>
                  <a:cubicBezTo>
                    <a:pt x="1113379" y="825125"/>
                    <a:pt x="1119589" y="841388"/>
                    <a:pt x="1109662" y="821531"/>
                  </a:cubicBezTo>
                  <a:lnTo>
                    <a:pt x="1038225" y="692944"/>
                  </a:lnTo>
                  <a:lnTo>
                    <a:pt x="928687" y="681037"/>
                  </a:lnTo>
                  <a:lnTo>
                    <a:pt x="895350" y="645319"/>
                  </a:lnTo>
                  <a:lnTo>
                    <a:pt x="812006" y="619125"/>
                  </a:lnTo>
                  <a:lnTo>
                    <a:pt x="669131" y="511969"/>
                  </a:lnTo>
                  <a:lnTo>
                    <a:pt x="550068" y="421481"/>
                  </a:lnTo>
                  <a:cubicBezTo>
                    <a:pt x="513593" y="413376"/>
                    <a:pt x="477896" y="397669"/>
                    <a:pt x="440531" y="397669"/>
                  </a:cubicBezTo>
                  <a:lnTo>
                    <a:pt x="357187" y="369094"/>
                  </a:lnTo>
                  <a:lnTo>
                    <a:pt x="285750" y="335756"/>
                  </a:lnTo>
                  <a:lnTo>
                    <a:pt x="285750" y="290512"/>
                  </a:lnTo>
                  <a:lnTo>
                    <a:pt x="233362" y="264319"/>
                  </a:lnTo>
                  <a:lnTo>
                    <a:pt x="188118" y="221456"/>
                  </a:lnTo>
                  <a:lnTo>
                    <a:pt x="128587" y="169069"/>
                  </a:lnTo>
                  <a:lnTo>
                    <a:pt x="66675" y="116681"/>
                  </a:lnTo>
                  <a:cubicBezTo>
                    <a:pt x="50008" y="80175"/>
                    <a:pt x="28577" y="46050"/>
                    <a:pt x="16673" y="71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8" name="17 Forma libre"/>
            <p:cNvSpPr>
              <a:spLocks noChangeArrowheads="1"/>
            </p:cNvSpPr>
            <p:nvPr/>
          </p:nvSpPr>
          <p:spPr bwMode="auto">
            <a:xfrm>
              <a:off x="969" y="2117"/>
              <a:ext cx="134" cy="182"/>
            </a:xfrm>
            <a:custGeom>
              <a:avLst/>
              <a:gdLst>
                <a:gd name="T0" fmla="*/ 161 w 380792"/>
                <a:gd name="T1" fmla="*/ 621 h 508556"/>
                <a:gd name="T2" fmla="*/ 589 w 380792"/>
                <a:gd name="T3" fmla="*/ 538 h 508556"/>
                <a:gd name="T4" fmla="*/ 786 w 380792"/>
                <a:gd name="T5" fmla="*/ 145 h 508556"/>
                <a:gd name="T6" fmla="*/ 1001 w 380792"/>
                <a:gd name="T7" fmla="*/ 0 h 508556"/>
                <a:gd name="T8" fmla="*/ 1287 w 380792"/>
                <a:gd name="T9" fmla="*/ 124 h 508556"/>
                <a:gd name="T10" fmla="*/ 1447 w 380792"/>
                <a:gd name="T11" fmla="*/ 331 h 508556"/>
                <a:gd name="T12" fmla="*/ 1930 w 380792"/>
                <a:gd name="T13" fmla="*/ 538 h 508556"/>
                <a:gd name="T14" fmla="*/ 2430 w 380792"/>
                <a:gd name="T15" fmla="*/ 476 h 508556"/>
                <a:gd name="T16" fmla="*/ 2716 w 380792"/>
                <a:gd name="T17" fmla="*/ 393 h 508556"/>
                <a:gd name="T18" fmla="*/ 2662 w 380792"/>
                <a:gd name="T19" fmla="*/ 890 h 508556"/>
                <a:gd name="T20" fmla="*/ 2537 w 380792"/>
                <a:gd name="T21" fmla="*/ 1303 h 508556"/>
                <a:gd name="T22" fmla="*/ 2322 w 380792"/>
                <a:gd name="T23" fmla="*/ 1676 h 508556"/>
                <a:gd name="T24" fmla="*/ 2198 w 380792"/>
                <a:gd name="T25" fmla="*/ 2152 h 508556"/>
                <a:gd name="T26" fmla="*/ 1876 w 380792"/>
                <a:gd name="T27" fmla="*/ 2752 h 508556"/>
                <a:gd name="T28" fmla="*/ 1787 w 380792"/>
                <a:gd name="T29" fmla="*/ 2959 h 508556"/>
                <a:gd name="T30" fmla="*/ 1787 w 380792"/>
                <a:gd name="T31" fmla="*/ 3435 h 508556"/>
                <a:gd name="T32" fmla="*/ 1822 w 380792"/>
                <a:gd name="T33" fmla="*/ 3745 h 508556"/>
                <a:gd name="T34" fmla="*/ 1608 w 380792"/>
                <a:gd name="T35" fmla="*/ 3931 h 508556"/>
                <a:gd name="T36" fmla="*/ 1322 w 380792"/>
                <a:gd name="T37" fmla="*/ 3745 h 508556"/>
                <a:gd name="T38" fmla="*/ 947 w 380792"/>
                <a:gd name="T39" fmla="*/ 4201 h 508556"/>
                <a:gd name="T40" fmla="*/ 643 w 380792"/>
                <a:gd name="T41" fmla="*/ 3931 h 508556"/>
                <a:gd name="T42" fmla="*/ 36 w 380792"/>
                <a:gd name="T43" fmla="*/ 2917 h 508556"/>
                <a:gd name="T44" fmla="*/ 179 w 380792"/>
                <a:gd name="T45" fmla="*/ 2338 h 508556"/>
                <a:gd name="T46" fmla="*/ 393 w 380792"/>
                <a:gd name="T47" fmla="*/ 1862 h 508556"/>
                <a:gd name="T48" fmla="*/ 322 w 380792"/>
                <a:gd name="T49" fmla="*/ 1428 h 508556"/>
                <a:gd name="T50" fmla="*/ 0 w 380792"/>
                <a:gd name="T51" fmla="*/ 1138 h 508556"/>
                <a:gd name="T52" fmla="*/ 161 w 380792"/>
                <a:gd name="T53" fmla="*/ 621 h 50855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80792"/>
                <a:gd name="T82" fmla="*/ 0 h 508556"/>
                <a:gd name="T83" fmla="*/ 380792 w 380792"/>
                <a:gd name="T84" fmla="*/ 508556 h 50855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80792" h="508556">
                  <a:moveTo>
                    <a:pt x="22547" y="75156"/>
                  </a:moveTo>
                  <a:lnTo>
                    <a:pt x="82672" y="65135"/>
                  </a:lnTo>
                  <a:cubicBezTo>
                    <a:pt x="110664" y="19329"/>
                    <a:pt x="110229" y="37657"/>
                    <a:pt x="110229" y="17536"/>
                  </a:cubicBezTo>
                  <a:lnTo>
                    <a:pt x="140292" y="0"/>
                  </a:lnTo>
                  <a:cubicBezTo>
                    <a:pt x="178645" y="15341"/>
                    <a:pt x="164379" y="15031"/>
                    <a:pt x="180375" y="15031"/>
                  </a:cubicBezTo>
                  <a:lnTo>
                    <a:pt x="202922" y="40083"/>
                  </a:lnTo>
                  <a:lnTo>
                    <a:pt x="270563" y="65135"/>
                  </a:lnTo>
                  <a:lnTo>
                    <a:pt x="340708" y="57619"/>
                  </a:lnTo>
                  <a:lnTo>
                    <a:pt x="380792" y="47599"/>
                  </a:lnTo>
                  <a:lnTo>
                    <a:pt x="373276" y="107724"/>
                  </a:lnTo>
                  <a:lnTo>
                    <a:pt x="355740" y="157828"/>
                  </a:lnTo>
                  <a:lnTo>
                    <a:pt x="325677" y="202921"/>
                  </a:lnTo>
                  <a:lnTo>
                    <a:pt x="308141" y="260541"/>
                  </a:lnTo>
                  <a:lnTo>
                    <a:pt x="263047" y="333192"/>
                  </a:lnTo>
                  <a:lnTo>
                    <a:pt x="250521" y="358244"/>
                  </a:lnTo>
                  <a:lnTo>
                    <a:pt x="250521" y="415864"/>
                  </a:lnTo>
                  <a:lnTo>
                    <a:pt x="255531" y="453442"/>
                  </a:lnTo>
                  <a:cubicBezTo>
                    <a:pt x="227328" y="476518"/>
                    <a:pt x="239843" y="475989"/>
                    <a:pt x="225469" y="475989"/>
                  </a:cubicBezTo>
                  <a:lnTo>
                    <a:pt x="185386" y="453442"/>
                  </a:lnTo>
                  <a:lnTo>
                    <a:pt x="132776" y="508556"/>
                  </a:lnTo>
                  <a:cubicBezTo>
                    <a:pt x="92045" y="475462"/>
                    <a:pt x="109908" y="475989"/>
                    <a:pt x="90188" y="475989"/>
                  </a:cubicBezTo>
                  <a:lnTo>
                    <a:pt x="5011" y="353234"/>
                  </a:lnTo>
                  <a:lnTo>
                    <a:pt x="25052" y="283088"/>
                  </a:lnTo>
                  <a:cubicBezTo>
                    <a:pt x="55944" y="229029"/>
                    <a:pt x="55115" y="250677"/>
                    <a:pt x="55115" y="225468"/>
                  </a:cubicBezTo>
                  <a:cubicBezTo>
                    <a:pt x="47424" y="174196"/>
                    <a:pt x="59541" y="187306"/>
                    <a:pt x="45094" y="172859"/>
                  </a:cubicBezTo>
                  <a:lnTo>
                    <a:pt x="0" y="137786"/>
                  </a:lnTo>
                  <a:lnTo>
                    <a:pt x="22547" y="75156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1" name="22 Forma libre"/>
            <p:cNvSpPr>
              <a:spLocks noChangeArrowheads="1"/>
            </p:cNvSpPr>
            <p:nvPr/>
          </p:nvSpPr>
          <p:spPr bwMode="auto">
            <a:xfrm>
              <a:off x="1049" y="2074"/>
              <a:ext cx="282" cy="393"/>
            </a:xfrm>
            <a:custGeom>
              <a:avLst/>
              <a:gdLst>
                <a:gd name="T0" fmla="*/ 3344 w 731044"/>
                <a:gd name="T1" fmla="*/ 0 h 1012031"/>
                <a:gd name="T2" fmla="*/ 4199 w 731044"/>
                <a:gd name="T3" fmla="*/ 329 h 1012031"/>
                <a:gd name="T4" fmla="*/ 11936 w 731044"/>
                <a:gd name="T5" fmla="*/ 287 h 1012031"/>
                <a:gd name="T6" fmla="*/ 11820 w 731044"/>
                <a:gd name="T7" fmla="*/ 9970 h 1012031"/>
                <a:gd name="T8" fmla="*/ 10576 w 731044"/>
                <a:gd name="T9" fmla="*/ 17437 h 1012031"/>
                <a:gd name="T10" fmla="*/ 10459 w 731044"/>
                <a:gd name="T11" fmla="*/ 17355 h 1012031"/>
                <a:gd name="T12" fmla="*/ 7620 w 731044"/>
                <a:gd name="T13" fmla="*/ 17396 h 1012031"/>
                <a:gd name="T14" fmla="*/ 6298 w 731044"/>
                <a:gd name="T15" fmla="*/ 17190 h 1012031"/>
                <a:gd name="T16" fmla="*/ 5871 w 731044"/>
                <a:gd name="T17" fmla="*/ 16698 h 1012031"/>
                <a:gd name="T18" fmla="*/ 4627 w 731044"/>
                <a:gd name="T19" fmla="*/ 16698 h 1012031"/>
                <a:gd name="T20" fmla="*/ 4394 w 731044"/>
                <a:gd name="T21" fmla="*/ 16411 h 1012031"/>
                <a:gd name="T22" fmla="*/ 3616 w 731044"/>
                <a:gd name="T23" fmla="*/ 15837 h 1012031"/>
                <a:gd name="T24" fmla="*/ 2216 w 731044"/>
                <a:gd name="T25" fmla="*/ 15837 h 1012031"/>
                <a:gd name="T26" fmla="*/ 894 w 731044"/>
                <a:gd name="T27" fmla="*/ 16370 h 1012031"/>
                <a:gd name="T28" fmla="*/ 544 w 731044"/>
                <a:gd name="T29" fmla="*/ 13908 h 1012031"/>
                <a:gd name="T30" fmla="*/ 233 w 731044"/>
                <a:gd name="T31" fmla="*/ 13170 h 1012031"/>
                <a:gd name="T32" fmla="*/ 0 w 731044"/>
                <a:gd name="T33" fmla="*/ 12678 h 1012031"/>
                <a:gd name="T34" fmla="*/ 156 w 731044"/>
                <a:gd name="T35" fmla="*/ 11283 h 1012031"/>
                <a:gd name="T36" fmla="*/ 78 w 731044"/>
                <a:gd name="T37" fmla="*/ 9600 h 1012031"/>
                <a:gd name="T38" fmla="*/ 505 w 731044"/>
                <a:gd name="T39" fmla="*/ 9231 h 1012031"/>
                <a:gd name="T40" fmla="*/ 389 w 731044"/>
                <a:gd name="T41" fmla="*/ 8574 h 1012031"/>
                <a:gd name="T42" fmla="*/ 389 w 731044"/>
                <a:gd name="T43" fmla="*/ 7713 h 1012031"/>
                <a:gd name="T44" fmla="*/ 1166 w 731044"/>
                <a:gd name="T45" fmla="*/ 6482 h 1012031"/>
                <a:gd name="T46" fmla="*/ 1322 w 731044"/>
                <a:gd name="T47" fmla="*/ 6114 h 1012031"/>
                <a:gd name="T48" fmla="*/ 1555 w 731044"/>
                <a:gd name="T49" fmla="*/ 5210 h 1012031"/>
                <a:gd name="T50" fmla="*/ 2061 w 731044"/>
                <a:gd name="T51" fmla="*/ 4390 h 1012031"/>
                <a:gd name="T52" fmla="*/ 2372 w 731044"/>
                <a:gd name="T53" fmla="*/ 2831 h 1012031"/>
                <a:gd name="T54" fmla="*/ 2838 w 731044"/>
                <a:gd name="T55" fmla="*/ 1600 h 1012031"/>
                <a:gd name="T56" fmla="*/ 2644 w 731044"/>
                <a:gd name="T57" fmla="*/ 1149 h 1012031"/>
                <a:gd name="T58" fmla="*/ 2838 w 731044"/>
                <a:gd name="T59" fmla="*/ 575 h 1012031"/>
                <a:gd name="T60" fmla="*/ 3344 w 731044"/>
                <a:gd name="T61" fmla="*/ 0 h 101203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31044"/>
                <a:gd name="T94" fmla="*/ 0 h 1012031"/>
                <a:gd name="T95" fmla="*/ 731044 w 731044"/>
                <a:gd name="T96" fmla="*/ 1012031 h 101203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31044" h="1012031">
                  <a:moveTo>
                    <a:pt x="204787" y="0"/>
                  </a:moveTo>
                  <a:lnTo>
                    <a:pt x="257175" y="19050"/>
                  </a:lnTo>
                  <a:lnTo>
                    <a:pt x="731044" y="16668"/>
                  </a:lnTo>
                  <a:cubicBezTo>
                    <a:pt x="728663" y="203993"/>
                    <a:pt x="726281" y="391318"/>
                    <a:pt x="723900" y="578643"/>
                  </a:cubicBezTo>
                  <a:lnTo>
                    <a:pt x="647700" y="1012031"/>
                  </a:lnTo>
                  <a:lnTo>
                    <a:pt x="640556" y="1007268"/>
                  </a:lnTo>
                  <a:lnTo>
                    <a:pt x="466725" y="1009650"/>
                  </a:lnTo>
                  <a:lnTo>
                    <a:pt x="385762" y="997743"/>
                  </a:lnTo>
                  <a:lnTo>
                    <a:pt x="359569" y="969168"/>
                  </a:lnTo>
                  <a:lnTo>
                    <a:pt x="283369" y="969168"/>
                  </a:lnTo>
                  <a:lnTo>
                    <a:pt x="269081" y="952500"/>
                  </a:lnTo>
                  <a:lnTo>
                    <a:pt x="221456" y="919162"/>
                  </a:lnTo>
                  <a:lnTo>
                    <a:pt x="135731" y="919162"/>
                  </a:lnTo>
                  <a:lnTo>
                    <a:pt x="54768" y="950119"/>
                  </a:lnTo>
                  <a:cubicBezTo>
                    <a:pt x="41671" y="929482"/>
                    <a:pt x="40084" y="838199"/>
                    <a:pt x="33337" y="807243"/>
                  </a:cubicBezTo>
                  <a:cubicBezTo>
                    <a:pt x="26590" y="776287"/>
                    <a:pt x="23813" y="774303"/>
                    <a:pt x="14288" y="764381"/>
                  </a:cubicBezTo>
                  <a:lnTo>
                    <a:pt x="0" y="735806"/>
                  </a:lnTo>
                  <a:lnTo>
                    <a:pt x="9525" y="654843"/>
                  </a:lnTo>
                  <a:lnTo>
                    <a:pt x="4762" y="557212"/>
                  </a:lnTo>
                  <a:lnTo>
                    <a:pt x="30956" y="535781"/>
                  </a:lnTo>
                  <a:lnTo>
                    <a:pt x="23812" y="497681"/>
                  </a:lnTo>
                  <a:lnTo>
                    <a:pt x="23812" y="447675"/>
                  </a:lnTo>
                  <a:lnTo>
                    <a:pt x="71437" y="376237"/>
                  </a:lnTo>
                  <a:lnTo>
                    <a:pt x="80962" y="354806"/>
                  </a:lnTo>
                  <a:lnTo>
                    <a:pt x="95250" y="302418"/>
                  </a:lnTo>
                  <a:lnTo>
                    <a:pt x="126206" y="254793"/>
                  </a:lnTo>
                  <a:lnTo>
                    <a:pt x="145256" y="164306"/>
                  </a:lnTo>
                  <a:lnTo>
                    <a:pt x="173831" y="92868"/>
                  </a:lnTo>
                  <a:lnTo>
                    <a:pt x="161925" y="66675"/>
                  </a:lnTo>
                  <a:lnTo>
                    <a:pt x="173831" y="33337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2" name="25 Forma libre"/>
            <p:cNvSpPr>
              <a:spLocks noChangeArrowheads="1"/>
            </p:cNvSpPr>
            <p:nvPr/>
          </p:nvSpPr>
          <p:spPr bwMode="auto">
            <a:xfrm>
              <a:off x="619" y="3578"/>
              <a:ext cx="565" cy="393"/>
            </a:xfrm>
            <a:custGeom>
              <a:avLst/>
              <a:gdLst>
                <a:gd name="T0" fmla="*/ 500 w 1583531"/>
                <a:gd name="T1" fmla="*/ 563 h 1095375"/>
                <a:gd name="T2" fmla="*/ 10539 w 1583531"/>
                <a:gd name="T3" fmla="*/ 0 h 1095375"/>
                <a:gd name="T4" fmla="*/ 10769 w 1583531"/>
                <a:gd name="T5" fmla="*/ 362 h 1095375"/>
                <a:gd name="T6" fmla="*/ 11366 w 1583531"/>
                <a:gd name="T7" fmla="*/ 584 h 1095375"/>
                <a:gd name="T8" fmla="*/ 11404 w 1583531"/>
                <a:gd name="T9" fmla="*/ 764 h 1095375"/>
                <a:gd name="T10" fmla="*/ 11558 w 1583531"/>
                <a:gd name="T11" fmla="*/ 986 h 1095375"/>
                <a:gd name="T12" fmla="*/ 12077 w 1583531"/>
                <a:gd name="T13" fmla="*/ 926 h 1095375"/>
                <a:gd name="T14" fmla="*/ 12135 w 1583531"/>
                <a:gd name="T15" fmla="*/ 906 h 1095375"/>
                <a:gd name="T16" fmla="*/ 12077 w 1583531"/>
                <a:gd name="T17" fmla="*/ 705 h 1095375"/>
                <a:gd name="T18" fmla="*/ 11827 w 1583531"/>
                <a:gd name="T19" fmla="*/ 503 h 1095375"/>
                <a:gd name="T20" fmla="*/ 12193 w 1583531"/>
                <a:gd name="T21" fmla="*/ 423 h 1095375"/>
                <a:gd name="T22" fmla="*/ 12577 w 1583531"/>
                <a:gd name="T23" fmla="*/ 181 h 1095375"/>
                <a:gd name="T24" fmla="*/ 12789 w 1583531"/>
                <a:gd name="T25" fmla="*/ 403 h 1095375"/>
                <a:gd name="T26" fmla="*/ 12789 w 1583531"/>
                <a:gd name="T27" fmla="*/ 1570 h 1095375"/>
                <a:gd name="T28" fmla="*/ 12423 w 1583531"/>
                <a:gd name="T29" fmla="*/ 1832 h 1095375"/>
                <a:gd name="T30" fmla="*/ 11827 w 1583531"/>
                <a:gd name="T31" fmla="*/ 1872 h 1095375"/>
                <a:gd name="T32" fmla="*/ 11693 w 1583531"/>
                <a:gd name="T33" fmla="*/ 1248 h 1095375"/>
                <a:gd name="T34" fmla="*/ 11116 w 1583531"/>
                <a:gd name="T35" fmla="*/ 1288 h 1095375"/>
                <a:gd name="T36" fmla="*/ 10846 w 1583531"/>
                <a:gd name="T37" fmla="*/ 1710 h 1095375"/>
                <a:gd name="T38" fmla="*/ 10923 w 1583531"/>
                <a:gd name="T39" fmla="*/ 1811 h 1095375"/>
                <a:gd name="T40" fmla="*/ 11443 w 1583531"/>
                <a:gd name="T41" fmla="*/ 2033 h 1095375"/>
                <a:gd name="T42" fmla="*/ 11769 w 1583531"/>
                <a:gd name="T43" fmla="*/ 2254 h 1095375"/>
                <a:gd name="T44" fmla="*/ 11481 w 1583531"/>
                <a:gd name="T45" fmla="*/ 2435 h 1095375"/>
                <a:gd name="T46" fmla="*/ 11077 w 1583531"/>
                <a:gd name="T47" fmla="*/ 2576 h 1095375"/>
                <a:gd name="T48" fmla="*/ 10327 w 1583531"/>
                <a:gd name="T49" fmla="*/ 3522 h 1095375"/>
                <a:gd name="T50" fmla="*/ 10423 w 1583531"/>
                <a:gd name="T51" fmla="*/ 5213 h 1095375"/>
                <a:gd name="T52" fmla="*/ 10077 w 1583531"/>
                <a:gd name="T53" fmla="*/ 5354 h 1095375"/>
                <a:gd name="T54" fmla="*/ 9789 w 1583531"/>
                <a:gd name="T55" fmla="*/ 6199 h 1095375"/>
                <a:gd name="T56" fmla="*/ 9847 w 1583531"/>
                <a:gd name="T57" fmla="*/ 6561 h 1095375"/>
                <a:gd name="T58" fmla="*/ 9250 w 1583531"/>
                <a:gd name="T59" fmla="*/ 6481 h 1095375"/>
                <a:gd name="T60" fmla="*/ 8577 w 1583531"/>
                <a:gd name="T61" fmla="*/ 6863 h 1095375"/>
                <a:gd name="T62" fmla="*/ 8423 w 1583531"/>
                <a:gd name="T63" fmla="*/ 7064 h 1095375"/>
                <a:gd name="T64" fmla="*/ 8039 w 1583531"/>
                <a:gd name="T65" fmla="*/ 7165 h 1095375"/>
                <a:gd name="T66" fmla="*/ 7289 w 1583531"/>
                <a:gd name="T67" fmla="*/ 8272 h 1095375"/>
                <a:gd name="T68" fmla="*/ 7077 w 1583531"/>
                <a:gd name="T69" fmla="*/ 8755 h 1095375"/>
                <a:gd name="T70" fmla="*/ 1231 w 1583531"/>
                <a:gd name="T71" fmla="*/ 9258 h 1095375"/>
                <a:gd name="T72" fmla="*/ 1173 w 1583531"/>
                <a:gd name="T73" fmla="*/ 9097 h 1095375"/>
                <a:gd name="T74" fmla="*/ 1173 w 1583531"/>
                <a:gd name="T75" fmla="*/ 8493 h 1095375"/>
                <a:gd name="T76" fmla="*/ 1346 w 1583531"/>
                <a:gd name="T77" fmla="*/ 8071 h 1095375"/>
                <a:gd name="T78" fmla="*/ 1635 w 1583531"/>
                <a:gd name="T79" fmla="*/ 7768 h 1095375"/>
                <a:gd name="T80" fmla="*/ 1366 w 1583531"/>
                <a:gd name="T81" fmla="*/ 7245 h 1095375"/>
                <a:gd name="T82" fmla="*/ 577 w 1583531"/>
                <a:gd name="T83" fmla="*/ 6944 h 1095375"/>
                <a:gd name="T84" fmla="*/ 423 w 1583531"/>
                <a:gd name="T85" fmla="*/ 6722 h 1095375"/>
                <a:gd name="T86" fmla="*/ 1596 w 1583531"/>
                <a:gd name="T87" fmla="*/ 6581 h 1095375"/>
                <a:gd name="T88" fmla="*/ 1808 w 1583531"/>
                <a:gd name="T89" fmla="*/ 5937 h 1095375"/>
                <a:gd name="T90" fmla="*/ 1596 w 1583531"/>
                <a:gd name="T91" fmla="*/ 5756 h 1095375"/>
                <a:gd name="T92" fmla="*/ 788 w 1583531"/>
                <a:gd name="T93" fmla="*/ 5756 h 1095375"/>
                <a:gd name="T94" fmla="*/ 673 w 1583531"/>
                <a:gd name="T95" fmla="*/ 5495 h 1095375"/>
                <a:gd name="T96" fmla="*/ 923 w 1583531"/>
                <a:gd name="T97" fmla="*/ 4730 h 1095375"/>
                <a:gd name="T98" fmla="*/ 673 w 1583531"/>
                <a:gd name="T99" fmla="*/ 4549 h 1095375"/>
                <a:gd name="T100" fmla="*/ 769 w 1583531"/>
                <a:gd name="T101" fmla="*/ 4166 h 1095375"/>
                <a:gd name="T102" fmla="*/ 750 w 1583531"/>
                <a:gd name="T103" fmla="*/ 4105 h 1095375"/>
                <a:gd name="T104" fmla="*/ 538 w 1583531"/>
                <a:gd name="T105" fmla="*/ 4025 h 1095375"/>
                <a:gd name="T106" fmla="*/ 442 w 1583531"/>
                <a:gd name="T107" fmla="*/ 3583 h 1095375"/>
                <a:gd name="T108" fmla="*/ 769 w 1583531"/>
                <a:gd name="T109" fmla="*/ 3401 h 1095375"/>
                <a:gd name="T110" fmla="*/ 731 w 1583531"/>
                <a:gd name="T111" fmla="*/ 3200 h 1095375"/>
                <a:gd name="T112" fmla="*/ 58 w 1583531"/>
                <a:gd name="T113" fmla="*/ 3059 h 1095375"/>
                <a:gd name="T114" fmla="*/ 0 w 1583531"/>
                <a:gd name="T115" fmla="*/ 1892 h 1095375"/>
                <a:gd name="T116" fmla="*/ 96 w 1583531"/>
                <a:gd name="T117" fmla="*/ 1027 h 1095375"/>
                <a:gd name="T118" fmla="*/ 462 w 1583531"/>
                <a:gd name="T119" fmla="*/ 825 h 1095375"/>
                <a:gd name="T120" fmla="*/ 500 w 1583531"/>
                <a:gd name="T121" fmla="*/ 563 h 10953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83531"/>
                <a:gd name="T184" fmla="*/ 0 h 1095375"/>
                <a:gd name="T185" fmla="*/ 1583531 w 1583531"/>
                <a:gd name="T186" fmla="*/ 1095375 h 10953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83531" h="1095375">
                  <a:moveTo>
                    <a:pt x="61913" y="66675"/>
                  </a:moveTo>
                  <a:lnTo>
                    <a:pt x="1304925" y="0"/>
                  </a:lnTo>
                  <a:lnTo>
                    <a:pt x="1333500" y="42863"/>
                  </a:lnTo>
                  <a:lnTo>
                    <a:pt x="1407319" y="69057"/>
                  </a:lnTo>
                  <a:lnTo>
                    <a:pt x="1412081" y="90488"/>
                  </a:lnTo>
                  <a:lnTo>
                    <a:pt x="1431131" y="116682"/>
                  </a:lnTo>
                  <a:lnTo>
                    <a:pt x="1495425" y="109538"/>
                  </a:lnTo>
                  <a:lnTo>
                    <a:pt x="1502569" y="107157"/>
                  </a:lnTo>
                  <a:lnTo>
                    <a:pt x="1495425" y="83344"/>
                  </a:lnTo>
                  <a:lnTo>
                    <a:pt x="1464469" y="59532"/>
                  </a:lnTo>
                  <a:lnTo>
                    <a:pt x="1509713" y="50007"/>
                  </a:lnTo>
                  <a:lnTo>
                    <a:pt x="1557338" y="21432"/>
                  </a:lnTo>
                  <a:lnTo>
                    <a:pt x="1583531" y="47625"/>
                  </a:lnTo>
                  <a:lnTo>
                    <a:pt x="1583531" y="185738"/>
                  </a:lnTo>
                  <a:cubicBezTo>
                    <a:pt x="1540026" y="217159"/>
                    <a:pt x="1558293" y="216694"/>
                    <a:pt x="1538288" y="216694"/>
                  </a:cubicBezTo>
                  <a:lnTo>
                    <a:pt x="1464469" y="221457"/>
                  </a:lnTo>
                  <a:lnTo>
                    <a:pt x="1447800" y="147638"/>
                  </a:lnTo>
                  <a:lnTo>
                    <a:pt x="1376363" y="152400"/>
                  </a:lnTo>
                  <a:lnTo>
                    <a:pt x="1343025" y="202407"/>
                  </a:lnTo>
                  <a:lnTo>
                    <a:pt x="1352550" y="214313"/>
                  </a:lnTo>
                  <a:lnTo>
                    <a:pt x="1416844" y="240507"/>
                  </a:lnTo>
                  <a:lnTo>
                    <a:pt x="1457325" y="266700"/>
                  </a:lnTo>
                  <a:lnTo>
                    <a:pt x="1421606" y="288132"/>
                  </a:lnTo>
                  <a:lnTo>
                    <a:pt x="1371600" y="304800"/>
                  </a:lnTo>
                  <a:lnTo>
                    <a:pt x="1278731" y="416719"/>
                  </a:lnTo>
                  <a:lnTo>
                    <a:pt x="1290638" y="616744"/>
                  </a:lnTo>
                  <a:lnTo>
                    <a:pt x="1247775" y="633413"/>
                  </a:lnTo>
                  <a:lnTo>
                    <a:pt x="1212056" y="733425"/>
                  </a:lnTo>
                  <a:lnTo>
                    <a:pt x="1219200" y="776288"/>
                  </a:lnTo>
                  <a:lnTo>
                    <a:pt x="1145381" y="766763"/>
                  </a:lnTo>
                  <a:lnTo>
                    <a:pt x="1062038" y="812007"/>
                  </a:lnTo>
                  <a:cubicBezTo>
                    <a:pt x="1044914" y="836469"/>
                    <a:pt x="1055058" y="835819"/>
                    <a:pt x="1042988" y="835819"/>
                  </a:cubicBezTo>
                  <a:lnTo>
                    <a:pt x="995363" y="847725"/>
                  </a:lnTo>
                  <a:lnTo>
                    <a:pt x="902494" y="978694"/>
                  </a:lnTo>
                  <a:lnTo>
                    <a:pt x="876300" y="1035844"/>
                  </a:lnTo>
                  <a:lnTo>
                    <a:pt x="152400" y="1095375"/>
                  </a:lnTo>
                  <a:lnTo>
                    <a:pt x="145256" y="1076325"/>
                  </a:lnTo>
                  <a:lnTo>
                    <a:pt x="145256" y="1004888"/>
                  </a:lnTo>
                  <a:lnTo>
                    <a:pt x="166688" y="954882"/>
                  </a:lnTo>
                  <a:lnTo>
                    <a:pt x="202406" y="919163"/>
                  </a:lnTo>
                  <a:lnTo>
                    <a:pt x="169069" y="857250"/>
                  </a:lnTo>
                  <a:lnTo>
                    <a:pt x="71438" y="821532"/>
                  </a:lnTo>
                  <a:lnTo>
                    <a:pt x="52388" y="795338"/>
                  </a:lnTo>
                  <a:lnTo>
                    <a:pt x="197644" y="778669"/>
                  </a:lnTo>
                  <a:lnTo>
                    <a:pt x="223838" y="702469"/>
                  </a:lnTo>
                  <a:lnTo>
                    <a:pt x="197644" y="681038"/>
                  </a:lnTo>
                  <a:lnTo>
                    <a:pt x="97631" y="681038"/>
                  </a:lnTo>
                  <a:cubicBezTo>
                    <a:pt x="85440" y="649341"/>
                    <a:pt x="96781" y="650082"/>
                    <a:pt x="83344" y="650082"/>
                  </a:cubicBezTo>
                  <a:lnTo>
                    <a:pt x="114300" y="559594"/>
                  </a:lnTo>
                  <a:lnTo>
                    <a:pt x="83344" y="538163"/>
                  </a:lnTo>
                  <a:lnTo>
                    <a:pt x="95250" y="492919"/>
                  </a:lnTo>
                  <a:lnTo>
                    <a:pt x="92869" y="485775"/>
                  </a:lnTo>
                  <a:lnTo>
                    <a:pt x="66675" y="476250"/>
                  </a:lnTo>
                  <a:lnTo>
                    <a:pt x="54769" y="423863"/>
                  </a:lnTo>
                  <a:lnTo>
                    <a:pt x="95250" y="402432"/>
                  </a:lnTo>
                  <a:lnTo>
                    <a:pt x="90488" y="378619"/>
                  </a:lnTo>
                  <a:lnTo>
                    <a:pt x="7144" y="361950"/>
                  </a:lnTo>
                  <a:lnTo>
                    <a:pt x="0" y="223838"/>
                  </a:lnTo>
                  <a:lnTo>
                    <a:pt x="11906" y="121444"/>
                  </a:lnTo>
                  <a:cubicBezTo>
                    <a:pt x="22225" y="112713"/>
                    <a:pt x="34943" y="120633"/>
                    <a:pt x="57150" y="97631"/>
                  </a:cubicBezTo>
                  <a:lnTo>
                    <a:pt x="61913" y="66675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3" name="29 Forma libre"/>
            <p:cNvSpPr>
              <a:spLocks noChangeArrowheads="1"/>
            </p:cNvSpPr>
            <p:nvPr/>
          </p:nvSpPr>
          <p:spPr bwMode="auto">
            <a:xfrm>
              <a:off x="1490" y="2241"/>
              <a:ext cx="326" cy="303"/>
            </a:xfrm>
            <a:custGeom>
              <a:avLst/>
              <a:gdLst>
                <a:gd name="T0" fmla="*/ 1798 w 921544"/>
                <a:gd name="T1" fmla="*/ 0 h 840581"/>
                <a:gd name="T2" fmla="*/ 2172 w 921544"/>
                <a:gd name="T3" fmla="*/ 21 h 840581"/>
                <a:gd name="T4" fmla="*/ 2564 w 921544"/>
                <a:gd name="T5" fmla="*/ 0 h 840581"/>
                <a:gd name="T6" fmla="*/ 3026 w 921544"/>
                <a:gd name="T7" fmla="*/ 63 h 840581"/>
                <a:gd name="T8" fmla="*/ 3436 w 921544"/>
                <a:gd name="T9" fmla="*/ 167 h 840581"/>
                <a:gd name="T10" fmla="*/ 4112 w 921544"/>
                <a:gd name="T11" fmla="*/ 544 h 840581"/>
                <a:gd name="T12" fmla="*/ 4379 w 921544"/>
                <a:gd name="T13" fmla="*/ 481 h 840581"/>
                <a:gd name="T14" fmla="*/ 4825 w 921544"/>
                <a:gd name="T15" fmla="*/ 523 h 840581"/>
                <a:gd name="T16" fmla="*/ 5181 w 921544"/>
                <a:gd name="T17" fmla="*/ 586 h 840581"/>
                <a:gd name="T18" fmla="*/ 5625 w 921544"/>
                <a:gd name="T19" fmla="*/ 858 h 840581"/>
                <a:gd name="T20" fmla="*/ 5821 w 921544"/>
                <a:gd name="T21" fmla="*/ 461 h 840581"/>
                <a:gd name="T22" fmla="*/ 6070 w 921544"/>
                <a:gd name="T23" fmla="*/ 314 h 840581"/>
                <a:gd name="T24" fmla="*/ 6498 w 921544"/>
                <a:gd name="T25" fmla="*/ 398 h 840581"/>
                <a:gd name="T26" fmla="*/ 6533 w 921544"/>
                <a:gd name="T27" fmla="*/ 461 h 840581"/>
                <a:gd name="T28" fmla="*/ 6320 w 921544"/>
                <a:gd name="T29" fmla="*/ 628 h 840581"/>
                <a:gd name="T30" fmla="*/ 6427 w 921544"/>
                <a:gd name="T31" fmla="*/ 1360 h 840581"/>
                <a:gd name="T32" fmla="*/ 6676 w 921544"/>
                <a:gd name="T33" fmla="*/ 1799 h 840581"/>
                <a:gd name="T34" fmla="*/ 6890 w 921544"/>
                <a:gd name="T35" fmla="*/ 2302 h 840581"/>
                <a:gd name="T36" fmla="*/ 6640 w 921544"/>
                <a:gd name="T37" fmla="*/ 2678 h 840581"/>
                <a:gd name="T38" fmla="*/ 6391 w 921544"/>
                <a:gd name="T39" fmla="*/ 2909 h 840581"/>
                <a:gd name="T40" fmla="*/ 5661 w 921544"/>
                <a:gd name="T41" fmla="*/ 3808 h 840581"/>
                <a:gd name="T42" fmla="*/ 5555 w 921544"/>
                <a:gd name="T43" fmla="*/ 4038 h 840581"/>
                <a:gd name="T44" fmla="*/ 5181 w 921544"/>
                <a:gd name="T45" fmla="*/ 4332 h 840581"/>
                <a:gd name="T46" fmla="*/ 4504 w 921544"/>
                <a:gd name="T47" fmla="*/ 5273 h 840581"/>
                <a:gd name="T48" fmla="*/ 4095 w 921544"/>
                <a:gd name="T49" fmla="*/ 5733 h 840581"/>
                <a:gd name="T50" fmla="*/ 3827 w 921544"/>
                <a:gd name="T51" fmla="*/ 5984 h 840581"/>
                <a:gd name="T52" fmla="*/ 3632 w 921544"/>
                <a:gd name="T53" fmla="*/ 6361 h 840581"/>
                <a:gd name="T54" fmla="*/ 3578 w 921544"/>
                <a:gd name="T55" fmla="*/ 6570 h 840581"/>
                <a:gd name="T56" fmla="*/ 2866 w 921544"/>
                <a:gd name="T57" fmla="*/ 7386 h 840581"/>
                <a:gd name="T58" fmla="*/ 2492 w 921544"/>
                <a:gd name="T59" fmla="*/ 6989 h 840581"/>
                <a:gd name="T60" fmla="*/ 2226 w 921544"/>
                <a:gd name="T61" fmla="*/ 6696 h 840581"/>
                <a:gd name="T62" fmla="*/ 2030 w 921544"/>
                <a:gd name="T63" fmla="*/ 6486 h 840581"/>
                <a:gd name="T64" fmla="*/ 1798 w 921544"/>
                <a:gd name="T65" fmla="*/ 6340 h 840581"/>
                <a:gd name="T66" fmla="*/ 1531 w 921544"/>
                <a:gd name="T67" fmla="*/ 6361 h 840581"/>
                <a:gd name="T68" fmla="*/ 1139 w 921544"/>
                <a:gd name="T69" fmla="*/ 6507 h 840581"/>
                <a:gd name="T70" fmla="*/ 694 w 921544"/>
                <a:gd name="T71" fmla="*/ 6675 h 840581"/>
                <a:gd name="T72" fmla="*/ 53 w 921544"/>
                <a:gd name="T73" fmla="*/ 6654 h 840581"/>
                <a:gd name="T74" fmla="*/ 0 w 921544"/>
                <a:gd name="T75" fmla="*/ 6236 h 840581"/>
                <a:gd name="T76" fmla="*/ 196 w 921544"/>
                <a:gd name="T77" fmla="*/ 5817 h 840581"/>
                <a:gd name="T78" fmla="*/ 53 w 921544"/>
                <a:gd name="T79" fmla="*/ 5399 h 840581"/>
                <a:gd name="T80" fmla="*/ 160 w 921544"/>
                <a:gd name="T81" fmla="*/ 4457 h 840581"/>
                <a:gd name="T82" fmla="*/ 677 w 921544"/>
                <a:gd name="T83" fmla="*/ 4164 h 840581"/>
                <a:gd name="T84" fmla="*/ 1246 w 921544"/>
                <a:gd name="T85" fmla="*/ 2950 h 840581"/>
                <a:gd name="T86" fmla="*/ 1104 w 921544"/>
                <a:gd name="T87" fmla="*/ 2155 h 840581"/>
                <a:gd name="T88" fmla="*/ 1371 w 921544"/>
                <a:gd name="T89" fmla="*/ 1946 h 840581"/>
                <a:gd name="T90" fmla="*/ 1442 w 921544"/>
                <a:gd name="T91" fmla="*/ 1402 h 840581"/>
                <a:gd name="T92" fmla="*/ 1549 w 921544"/>
                <a:gd name="T93" fmla="*/ 418 h 840581"/>
                <a:gd name="T94" fmla="*/ 1620 w 921544"/>
                <a:gd name="T95" fmla="*/ 105 h 840581"/>
                <a:gd name="T96" fmla="*/ 1798 w 921544"/>
                <a:gd name="T97" fmla="*/ 0 h 84058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21544"/>
                <a:gd name="T148" fmla="*/ 0 h 840581"/>
                <a:gd name="T149" fmla="*/ 921544 w 921544"/>
                <a:gd name="T150" fmla="*/ 840581 h 84058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21544" h="840581">
                  <a:moveTo>
                    <a:pt x="240506" y="0"/>
                  </a:moveTo>
                  <a:lnTo>
                    <a:pt x="290513" y="2381"/>
                  </a:lnTo>
                  <a:lnTo>
                    <a:pt x="342900" y="0"/>
                  </a:lnTo>
                  <a:lnTo>
                    <a:pt x="404813" y="7143"/>
                  </a:lnTo>
                  <a:lnTo>
                    <a:pt x="459581" y="19050"/>
                  </a:lnTo>
                  <a:lnTo>
                    <a:pt x="550069" y="61912"/>
                  </a:lnTo>
                  <a:lnTo>
                    <a:pt x="585788" y="54768"/>
                  </a:lnTo>
                  <a:lnTo>
                    <a:pt x="645319" y="59531"/>
                  </a:lnTo>
                  <a:lnTo>
                    <a:pt x="692944" y="66675"/>
                  </a:lnTo>
                  <a:lnTo>
                    <a:pt x="752475" y="97631"/>
                  </a:lnTo>
                  <a:lnTo>
                    <a:pt x="778669" y="52387"/>
                  </a:lnTo>
                  <a:lnTo>
                    <a:pt x="812006" y="35718"/>
                  </a:lnTo>
                  <a:lnTo>
                    <a:pt x="869156" y="45243"/>
                  </a:lnTo>
                  <a:lnTo>
                    <a:pt x="873919" y="52387"/>
                  </a:lnTo>
                  <a:lnTo>
                    <a:pt x="845344" y="71437"/>
                  </a:lnTo>
                  <a:lnTo>
                    <a:pt x="859631" y="154781"/>
                  </a:lnTo>
                  <a:lnTo>
                    <a:pt x="892969" y="204787"/>
                  </a:lnTo>
                  <a:lnTo>
                    <a:pt x="921544" y="261937"/>
                  </a:lnTo>
                  <a:lnTo>
                    <a:pt x="888206" y="304800"/>
                  </a:lnTo>
                  <a:lnTo>
                    <a:pt x="854869" y="330993"/>
                  </a:lnTo>
                  <a:lnTo>
                    <a:pt x="757238" y="433387"/>
                  </a:lnTo>
                  <a:cubicBezTo>
                    <a:pt x="745003" y="460304"/>
                    <a:pt x="754922" y="459581"/>
                    <a:pt x="742950" y="459581"/>
                  </a:cubicBezTo>
                  <a:lnTo>
                    <a:pt x="692944" y="492918"/>
                  </a:lnTo>
                  <a:lnTo>
                    <a:pt x="602456" y="600075"/>
                  </a:lnTo>
                  <a:lnTo>
                    <a:pt x="547688" y="652462"/>
                  </a:lnTo>
                  <a:lnTo>
                    <a:pt x="511969" y="681037"/>
                  </a:lnTo>
                  <a:lnTo>
                    <a:pt x="485775" y="723900"/>
                  </a:lnTo>
                  <a:lnTo>
                    <a:pt x="478631" y="747712"/>
                  </a:lnTo>
                  <a:lnTo>
                    <a:pt x="383381" y="840581"/>
                  </a:lnTo>
                  <a:lnTo>
                    <a:pt x="333375" y="795337"/>
                  </a:lnTo>
                  <a:lnTo>
                    <a:pt x="297656" y="762000"/>
                  </a:lnTo>
                  <a:lnTo>
                    <a:pt x="271463" y="738187"/>
                  </a:lnTo>
                  <a:lnTo>
                    <a:pt x="240506" y="721518"/>
                  </a:lnTo>
                  <a:lnTo>
                    <a:pt x="204788" y="723900"/>
                  </a:lnTo>
                  <a:lnTo>
                    <a:pt x="152400" y="740568"/>
                  </a:lnTo>
                  <a:lnTo>
                    <a:pt x="92869" y="759618"/>
                  </a:lnTo>
                  <a:lnTo>
                    <a:pt x="7144" y="757237"/>
                  </a:lnTo>
                  <a:lnTo>
                    <a:pt x="0" y="709612"/>
                  </a:lnTo>
                  <a:lnTo>
                    <a:pt x="26194" y="661987"/>
                  </a:lnTo>
                  <a:lnTo>
                    <a:pt x="7144" y="614362"/>
                  </a:lnTo>
                  <a:lnTo>
                    <a:pt x="21431" y="507206"/>
                  </a:lnTo>
                  <a:lnTo>
                    <a:pt x="90488" y="473868"/>
                  </a:lnTo>
                  <a:lnTo>
                    <a:pt x="166688" y="335756"/>
                  </a:lnTo>
                  <a:lnTo>
                    <a:pt x="147638" y="245268"/>
                  </a:lnTo>
                  <a:lnTo>
                    <a:pt x="183356" y="221456"/>
                  </a:lnTo>
                  <a:lnTo>
                    <a:pt x="192881" y="159543"/>
                  </a:lnTo>
                  <a:lnTo>
                    <a:pt x="207169" y="47625"/>
                  </a:lnTo>
                  <a:lnTo>
                    <a:pt x="216694" y="11906"/>
                  </a:lnTo>
                  <a:lnTo>
                    <a:pt x="240506" y="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4" name="41 Forma libre"/>
            <p:cNvSpPr>
              <a:spLocks noChangeArrowheads="1"/>
            </p:cNvSpPr>
            <p:nvPr/>
          </p:nvSpPr>
          <p:spPr bwMode="auto">
            <a:xfrm>
              <a:off x="716" y="2048"/>
              <a:ext cx="354" cy="448"/>
            </a:xfrm>
            <a:custGeom>
              <a:avLst/>
              <a:gdLst>
                <a:gd name="T0" fmla="*/ 0 w 989557"/>
                <a:gd name="T1" fmla="*/ 5946 h 1242582"/>
                <a:gd name="T2" fmla="*/ 685 w 989557"/>
                <a:gd name="T3" fmla="*/ 4487 h 1242582"/>
                <a:gd name="T4" fmla="*/ 1392 w 989557"/>
                <a:gd name="T5" fmla="*/ 4421 h 1242582"/>
                <a:gd name="T6" fmla="*/ 1475 w 989557"/>
                <a:gd name="T7" fmla="*/ 4200 h 1242582"/>
                <a:gd name="T8" fmla="*/ 1392 w 989557"/>
                <a:gd name="T9" fmla="*/ 3758 h 1242582"/>
                <a:gd name="T10" fmla="*/ 976 w 989557"/>
                <a:gd name="T11" fmla="*/ 3073 h 1242582"/>
                <a:gd name="T12" fmla="*/ 1247 w 989557"/>
                <a:gd name="T13" fmla="*/ 2387 h 1242582"/>
                <a:gd name="T14" fmla="*/ 1163 w 989557"/>
                <a:gd name="T15" fmla="*/ 1481 h 1242582"/>
                <a:gd name="T16" fmla="*/ 872 w 989557"/>
                <a:gd name="T17" fmla="*/ 553 h 1242582"/>
                <a:gd name="T18" fmla="*/ 1101 w 989557"/>
                <a:gd name="T19" fmla="*/ 89 h 1242582"/>
                <a:gd name="T20" fmla="*/ 1267 w 989557"/>
                <a:gd name="T21" fmla="*/ 0 h 1242582"/>
                <a:gd name="T22" fmla="*/ 2596 w 989557"/>
                <a:gd name="T23" fmla="*/ 243 h 1242582"/>
                <a:gd name="T24" fmla="*/ 3739 w 989557"/>
                <a:gd name="T25" fmla="*/ 44 h 1242582"/>
                <a:gd name="T26" fmla="*/ 4777 w 989557"/>
                <a:gd name="T27" fmla="*/ 44 h 1242582"/>
                <a:gd name="T28" fmla="*/ 5027 w 989557"/>
                <a:gd name="T29" fmla="*/ 531 h 1242582"/>
                <a:gd name="T30" fmla="*/ 4840 w 989557"/>
                <a:gd name="T31" fmla="*/ 752 h 1242582"/>
                <a:gd name="T32" fmla="*/ 4466 w 989557"/>
                <a:gd name="T33" fmla="*/ 950 h 1242582"/>
                <a:gd name="T34" fmla="*/ 4445 w 989557"/>
                <a:gd name="T35" fmla="*/ 1613 h 1242582"/>
                <a:gd name="T36" fmla="*/ 5089 w 989557"/>
                <a:gd name="T37" fmla="*/ 2321 h 1242582"/>
                <a:gd name="T38" fmla="*/ 5629 w 989557"/>
                <a:gd name="T39" fmla="*/ 1990 h 1242582"/>
                <a:gd name="T40" fmla="*/ 6065 w 989557"/>
                <a:gd name="T41" fmla="*/ 2387 h 1242582"/>
                <a:gd name="T42" fmla="*/ 5878 w 989557"/>
                <a:gd name="T43" fmla="*/ 2918 h 1242582"/>
                <a:gd name="T44" fmla="*/ 6294 w 989557"/>
                <a:gd name="T45" fmla="*/ 3294 h 1242582"/>
                <a:gd name="T46" fmla="*/ 6356 w 989557"/>
                <a:gd name="T47" fmla="*/ 3758 h 1242582"/>
                <a:gd name="T48" fmla="*/ 6086 w 989557"/>
                <a:gd name="T49" fmla="*/ 4156 h 1242582"/>
                <a:gd name="T50" fmla="*/ 5920 w 989557"/>
                <a:gd name="T51" fmla="*/ 4863 h 1242582"/>
                <a:gd name="T52" fmla="*/ 6605 w 989557"/>
                <a:gd name="T53" fmla="*/ 5902 h 1242582"/>
                <a:gd name="T54" fmla="*/ 6709 w 989557"/>
                <a:gd name="T55" fmla="*/ 5924 h 1242582"/>
                <a:gd name="T56" fmla="*/ 6917 w 989557"/>
                <a:gd name="T57" fmla="*/ 6189 h 1242582"/>
                <a:gd name="T58" fmla="*/ 7374 w 989557"/>
                <a:gd name="T59" fmla="*/ 5725 h 1242582"/>
                <a:gd name="T60" fmla="*/ 7747 w 989557"/>
                <a:gd name="T61" fmla="*/ 5924 h 1242582"/>
                <a:gd name="T62" fmla="*/ 7789 w 989557"/>
                <a:gd name="T63" fmla="*/ 6720 h 1242582"/>
                <a:gd name="T64" fmla="*/ 7727 w 989557"/>
                <a:gd name="T65" fmla="*/ 7648 h 1242582"/>
                <a:gd name="T66" fmla="*/ 7893 w 989557"/>
                <a:gd name="T67" fmla="*/ 7825 h 1242582"/>
                <a:gd name="T68" fmla="*/ 8205 w 989557"/>
                <a:gd name="T69" fmla="*/ 9616 h 1242582"/>
                <a:gd name="T70" fmla="*/ 8205 w 989557"/>
                <a:gd name="T71" fmla="*/ 10080 h 1242582"/>
                <a:gd name="T72" fmla="*/ 7893 w 989557"/>
                <a:gd name="T73" fmla="*/ 10633 h 1242582"/>
                <a:gd name="T74" fmla="*/ 7436 w 989557"/>
                <a:gd name="T75" fmla="*/ 10965 h 1242582"/>
                <a:gd name="T76" fmla="*/ 6563 w 989557"/>
                <a:gd name="T77" fmla="*/ 9041 h 1242582"/>
                <a:gd name="T78" fmla="*/ 5857 w 989557"/>
                <a:gd name="T79" fmla="*/ 8245 h 1242582"/>
                <a:gd name="T80" fmla="*/ 5421 w 989557"/>
                <a:gd name="T81" fmla="*/ 7913 h 1242582"/>
                <a:gd name="T82" fmla="*/ 5151 w 989557"/>
                <a:gd name="T83" fmla="*/ 7140 h 1242582"/>
                <a:gd name="T84" fmla="*/ 4757 w 989557"/>
                <a:gd name="T85" fmla="*/ 6897 h 1242582"/>
                <a:gd name="T86" fmla="*/ 4279 w 989557"/>
                <a:gd name="T87" fmla="*/ 6875 h 1242582"/>
                <a:gd name="T88" fmla="*/ 4154 w 989557"/>
                <a:gd name="T89" fmla="*/ 7052 h 1242582"/>
                <a:gd name="T90" fmla="*/ 2700 w 989557"/>
                <a:gd name="T91" fmla="*/ 7074 h 1242582"/>
                <a:gd name="T92" fmla="*/ 2389 w 989557"/>
                <a:gd name="T93" fmla="*/ 6632 h 1242582"/>
                <a:gd name="T94" fmla="*/ 2181 w 989557"/>
                <a:gd name="T95" fmla="*/ 6654 h 1242582"/>
                <a:gd name="T96" fmla="*/ 1828 w 989557"/>
                <a:gd name="T97" fmla="*/ 6499 h 1242582"/>
                <a:gd name="T98" fmla="*/ 1579 w 989557"/>
                <a:gd name="T99" fmla="*/ 6212 h 1242582"/>
                <a:gd name="T100" fmla="*/ 1433 w 989557"/>
                <a:gd name="T101" fmla="*/ 5880 h 1242582"/>
                <a:gd name="T102" fmla="*/ 1018 w 989557"/>
                <a:gd name="T103" fmla="*/ 5769 h 1242582"/>
                <a:gd name="T104" fmla="*/ 561 w 989557"/>
                <a:gd name="T105" fmla="*/ 5924 h 1242582"/>
                <a:gd name="T106" fmla="*/ 0 w 989557"/>
                <a:gd name="T107" fmla="*/ 5946 h 12425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89557"/>
                <a:gd name="T163" fmla="*/ 0 h 1242582"/>
                <a:gd name="T164" fmla="*/ 989557 w 989557"/>
                <a:gd name="T165" fmla="*/ 1242582 h 124258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89557" h="1242582">
                  <a:moveTo>
                    <a:pt x="0" y="673900"/>
                  </a:moveTo>
                  <a:lnTo>
                    <a:pt x="82672" y="508557"/>
                  </a:lnTo>
                  <a:cubicBezTo>
                    <a:pt x="111058" y="505976"/>
                    <a:pt x="139346" y="501041"/>
                    <a:pt x="167849" y="501041"/>
                  </a:cubicBezTo>
                  <a:lnTo>
                    <a:pt x="177870" y="475989"/>
                  </a:lnTo>
                  <a:cubicBezTo>
                    <a:pt x="170230" y="425059"/>
                    <a:pt x="187242" y="425885"/>
                    <a:pt x="167849" y="425885"/>
                  </a:cubicBezTo>
                  <a:lnTo>
                    <a:pt x="117745" y="348224"/>
                  </a:lnTo>
                  <a:lnTo>
                    <a:pt x="150313" y="270562"/>
                  </a:lnTo>
                  <a:lnTo>
                    <a:pt x="140292" y="167849"/>
                  </a:lnTo>
                  <a:lnTo>
                    <a:pt x="105219" y="62630"/>
                  </a:lnTo>
                  <a:lnTo>
                    <a:pt x="132776" y="10021"/>
                  </a:lnTo>
                  <a:lnTo>
                    <a:pt x="152818" y="0"/>
                  </a:lnTo>
                  <a:lnTo>
                    <a:pt x="313151" y="27557"/>
                  </a:lnTo>
                  <a:lnTo>
                    <a:pt x="450937" y="5010"/>
                  </a:lnTo>
                  <a:lnTo>
                    <a:pt x="576198" y="5010"/>
                  </a:lnTo>
                  <a:lnTo>
                    <a:pt x="606260" y="60125"/>
                  </a:lnTo>
                  <a:lnTo>
                    <a:pt x="583713" y="85177"/>
                  </a:lnTo>
                  <a:lnTo>
                    <a:pt x="538620" y="107724"/>
                  </a:lnTo>
                  <a:cubicBezTo>
                    <a:pt x="537785" y="132776"/>
                    <a:pt x="536949" y="157828"/>
                    <a:pt x="536114" y="182880"/>
                  </a:cubicBezTo>
                  <a:lnTo>
                    <a:pt x="613776" y="263047"/>
                  </a:lnTo>
                  <a:lnTo>
                    <a:pt x="678911" y="225468"/>
                  </a:lnTo>
                  <a:lnTo>
                    <a:pt x="731520" y="270562"/>
                  </a:lnTo>
                  <a:lnTo>
                    <a:pt x="708974" y="330687"/>
                  </a:lnTo>
                  <a:lnTo>
                    <a:pt x="759078" y="373276"/>
                  </a:lnTo>
                  <a:lnTo>
                    <a:pt x="766593" y="425885"/>
                  </a:lnTo>
                  <a:lnTo>
                    <a:pt x="734026" y="470979"/>
                  </a:lnTo>
                  <a:lnTo>
                    <a:pt x="713984" y="551145"/>
                  </a:lnTo>
                  <a:lnTo>
                    <a:pt x="796656" y="668890"/>
                  </a:lnTo>
                  <a:lnTo>
                    <a:pt x="809182" y="671395"/>
                  </a:lnTo>
                  <a:cubicBezTo>
                    <a:pt x="834743" y="704625"/>
                    <a:pt x="834234" y="717659"/>
                    <a:pt x="834234" y="701457"/>
                  </a:cubicBezTo>
                  <a:lnTo>
                    <a:pt x="889348" y="648848"/>
                  </a:lnTo>
                  <a:lnTo>
                    <a:pt x="934442" y="671395"/>
                  </a:lnTo>
                  <a:lnTo>
                    <a:pt x="939453" y="761582"/>
                  </a:lnTo>
                  <a:lnTo>
                    <a:pt x="931937" y="866801"/>
                  </a:lnTo>
                  <a:lnTo>
                    <a:pt x="951979" y="886843"/>
                  </a:lnTo>
                  <a:lnTo>
                    <a:pt x="989557" y="1089764"/>
                  </a:lnTo>
                  <a:lnTo>
                    <a:pt x="989557" y="1142374"/>
                  </a:lnTo>
                  <a:lnTo>
                    <a:pt x="951979" y="1205004"/>
                  </a:lnTo>
                  <a:lnTo>
                    <a:pt x="896864" y="1242582"/>
                  </a:lnTo>
                  <a:lnTo>
                    <a:pt x="791645" y="1024629"/>
                  </a:lnTo>
                  <a:lnTo>
                    <a:pt x="706468" y="934442"/>
                  </a:lnTo>
                  <a:lnTo>
                    <a:pt x="653859" y="896864"/>
                  </a:lnTo>
                  <a:lnTo>
                    <a:pt x="621291" y="809181"/>
                  </a:lnTo>
                  <a:lnTo>
                    <a:pt x="573693" y="781624"/>
                  </a:lnTo>
                  <a:lnTo>
                    <a:pt x="516073" y="779119"/>
                  </a:lnTo>
                  <a:lnTo>
                    <a:pt x="501042" y="799160"/>
                  </a:lnTo>
                  <a:lnTo>
                    <a:pt x="325677" y="801666"/>
                  </a:lnTo>
                  <a:lnTo>
                    <a:pt x="288099" y="751562"/>
                  </a:lnTo>
                  <a:lnTo>
                    <a:pt x="263047" y="754067"/>
                  </a:lnTo>
                  <a:lnTo>
                    <a:pt x="220459" y="736530"/>
                  </a:lnTo>
                  <a:lnTo>
                    <a:pt x="190396" y="703963"/>
                  </a:lnTo>
                  <a:lnTo>
                    <a:pt x="172860" y="666385"/>
                  </a:lnTo>
                  <a:lnTo>
                    <a:pt x="122756" y="653859"/>
                  </a:lnTo>
                  <a:lnTo>
                    <a:pt x="67641" y="671395"/>
                  </a:lnTo>
                  <a:lnTo>
                    <a:pt x="0" y="673900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5" name="34 Forma libre"/>
            <p:cNvSpPr>
              <a:spLocks noChangeArrowheads="1"/>
            </p:cNvSpPr>
            <p:nvPr/>
          </p:nvSpPr>
          <p:spPr bwMode="auto">
            <a:xfrm>
              <a:off x="745" y="1739"/>
              <a:ext cx="532" cy="404"/>
            </a:xfrm>
            <a:custGeom>
              <a:avLst/>
              <a:gdLst>
                <a:gd name="T0" fmla="*/ 1860 w 1498809"/>
                <a:gd name="T1" fmla="*/ 47788 h 1128516"/>
                <a:gd name="T2" fmla="*/ 13594 w 1498809"/>
                <a:gd name="T3" fmla="*/ 52567 h 1128516"/>
                <a:gd name="T4" fmla="*/ 23182 w 1498809"/>
                <a:gd name="T5" fmla="*/ 51372 h 1128516"/>
                <a:gd name="T6" fmla="*/ 30050 w 1498809"/>
                <a:gd name="T7" fmla="*/ 54657 h 1128516"/>
                <a:gd name="T8" fmla="*/ 26759 w 1498809"/>
                <a:gd name="T9" fmla="*/ 57196 h 1128516"/>
                <a:gd name="T10" fmla="*/ 26472 w 1498809"/>
                <a:gd name="T11" fmla="*/ 62273 h 1128516"/>
                <a:gd name="T12" fmla="*/ 34343 w 1498809"/>
                <a:gd name="T13" fmla="*/ 64514 h 1128516"/>
                <a:gd name="T14" fmla="*/ 40353 w 1498809"/>
                <a:gd name="T15" fmla="*/ 66306 h 1128516"/>
                <a:gd name="T16" fmla="*/ 43930 w 1498809"/>
                <a:gd name="T17" fmla="*/ 62572 h 1128516"/>
                <a:gd name="T18" fmla="*/ 47365 w 1498809"/>
                <a:gd name="T19" fmla="*/ 64812 h 1128516"/>
                <a:gd name="T20" fmla="*/ 55378 w 1498809"/>
                <a:gd name="T21" fmla="*/ 66007 h 1128516"/>
                <a:gd name="T22" fmla="*/ 59098 w 1498809"/>
                <a:gd name="T23" fmla="*/ 60929 h 1128516"/>
                <a:gd name="T24" fmla="*/ 59385 w 1498809"/>
                <a:gd name="T25" fmla="*/ 57047 h 1128516"/>
                <a:gd name="T26" fmla="*/ 64536 w 1498809"/>
                <a:gd name="T27" fmla="*/ 56300 h 1128516"/>
                <a:gd name="T28" fmla="*/ 85142 w 1498809"/>
                <a:gd name="T29" fmla="*/ 36587 h 1128516"/>
                <a:gd name="T30" fmla="*/ 81135 w 1498809"/>
                <a:gd name="T31" fmla="*/ 5525 h 1128516"/>
                <a:gd name="T32" fmla="*/ 63105 w 1498809"/>
                <a:gd name="T33" fmla="*/ 0 h 1128516"/>
                <a:gd name="T34" fmla="*/ 59385 w 1498809"/>
                <a:gd name="T35" fmla="*/ 7765 h 1128516"/>
                <a:gd name="T36" fmla="*/ 56952 w 1498809"/>
                <a:gd name="T37" fmla="*/ 14785 h 1128516"/>
                <a:gd name="T38" fmla="*/ 52230 w 1498809"/>
                <a:gd name="T39" fmla="*/ 2688 h 1128516"/>
                <a:gd name="T40" fmla="*/ 44646 w 1498809"/>
                <a:gd name="T41" fmla="*/ 6571 h 1128516"/>
                <a:gd name="T42" fmla="*/ 45791 w 1498809"/>
                <a:gd name="T43" fmla="*/ 15232 h 1128516"/>
                <a:gd name="T44" fmla="*/ 48795 w 1498809"/>
                <a:gd name="T45" fmla="*/ 16427 h 1128516"/>
                <a:gd name="T46" fmla="*/ 49797 w 1498809"/>
                <a:gd name="T47" fmla="*/ 21355 h 1128516"/>
                <a:gd name="T48" fmla="*/ 54805 w 1498809"/>
                <a:gd name="T49" fmla="*/ 23296 h 1128516"/>
                <a:gd name="T50" fmla="*/ 59385 w 1498809"/>
                <a:gd name="T51" fmla="*/ 24043 h 1128516"/>
                <a:gd name="T52" fmla="*/ 53088 w 1498809"/>
                <a:gd name="T53" fmla="*/ 40022 h 1128516"/>
                <a:gd name="T54" fmla="*/ 50799 w 1498809"/>
                <a:gd name="T55" fmla="*/ 38230 h 1128516"/>
                <a:gd name="T56" fmla="*/ 47508 w 1498809"/>
                <a:gd name="T57" fmla="*/ 38678 h 1128516"/>
                <a:gd name="T58" fmla="*/ 42070 w 1498809"/>
                <a:gd name="T59" fmla="*/ 37931 h 1128516"/>
                <a:gd name="T60" fmla="*/ 38922 w 1498809"/>
                <a:gd name="T61" fmla="*/ 32705 h 1128516"/>
                <a:gd name="T62" fmla="*/ 35201 w 1498809"/>
                <a:gd name="T63" fmla="*/ 29569 h 1128516"/>
                <a:gd name="T64" fmla="*/ 33484 w 1498809"/>
                <a:gd name="T65" fmla="*/ 22401 h 1128516"/>
                <a:gd name="T66" fmla="*/ 29478 w 1498809"/>
                <a:gd name="T67" fmla="*/ 22550 h 1128516"/>
                <a:gd name="T68" fmla="*/ 31052 w 1498809"/>
                <a:gd name="T69" fmla="*/ 33302 h 1128516"/>
                <a:gd name="T70" fmla="*/ 27188 w 1498809"/>
                <a:gd name="T71" fmla="*/ 34796 h 1128516"/>
                <a:gd name="T72" fmla="*/ 21321 w 1498809"/>
                <a:gd name="T73" fmla="*/ 30465 h 1128516"/>
                <a:gd name="T74" fmla="*/ 17458 w 1498809"/>
                <a:gd name="T75" fmla="*/ 32555 h 1128516"/>
                <a:gd name="T76" fmla="*/ 0 w 1498809"/>
                <a:gd name="T77" fmla="*/ 42859 h 112851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498809"/>
                <a:gd name="T118" fmla="*/ 0 h 1128516"/>
                <a:gd name="T119" fmla="*/ 1498809 w 1498809"/>
                <a:gd name="T120" fmla="*/ 1128516 h 112851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498809" h="1128516">
                  <a:moveTo>
                    <a:pt x="0" y="722955"/>
                  </a:moveTo>
                  <a:lnTo>
                    <a:pt x="32747" y="806083"/>
                  </a:lnTo>
                  <a:lnTo>
                    <a:pt x="73051" y="861501"/>
                  </a:lnTo>
                  <a:lnTo>
                    <a:pt x="239305" y="886691"/>
                  </a:lnTo>
                  <a:lnTo>
                    <a:pt x="357699" y="869058"/>
                  </a:lnTo>
                  <a:lnTo>
                    <a:pt x="408079" y="866539"/>
                  </a:lnTo>
                  <a:lnTo>
                    <a:pt x="498763" y="871577"/>
                  </a:lnTo>
                  <a:lnTo>
                    <a:pt x="528991" y="921957"/>
                  </a:lnTo>
                  <a:lnTo>
                    <a:pt x="506320" y="947147"/>
                  </a:lnTo>
                  <a:lnTo>
                    <a:pt x="471054" y="964780"/>
                  </a:lnTo>
                  <a:lnTo>
                    <a:pt x="463497" y="987451"/>
                  </a:lnTo>
                  <a:lnTo>
                    <a:pt x="466016" y="1050426"/>
                  </a:lnTo>
                  <a:lnTo>
                    <a:pt x="539067" y="1123478"/>
                  </a:lnTo>
                  <a:lnTo>
                    <a:pt x="604562" y="1088211"/>
                  </a:lnTo>
                  <a:lnTo>
                    <a:pt x="652423" y="1128516"/>
                  </a:lnTo>
                  <a:lnTo>
                    <a:pt x="710360" y="1118440"/>
                  </a:lnTo>
                  <a:lnTo>
                    <a:pt x="743107" y="1073097"/>
                  </a:lnTo>
                  <a:lnTo>
                    <a:pt x="773335" y="1055464"/>
                  </a:lnTo>
                  <a:lnTo>
                    <a:pt x="813639" y="1078135"/>
                  </a:lnTo>
                  <a:lnTo>
                    <a:pt x="833791" y="1093249"/>
                  </a:lnTo>
                  <a:lnTo>
                    <a:pt x="899285" y="1115921"/>
                  </a:lnTo>
                  <a:lnTo>
                    <a:pt x="974856" y="1113402"/>
                  </a:lnTo>
                  <a:lnTo>
                    <a:pt x="1017679" y="1103326"/>
                  </a:lnTo>
                  <a:lnTo>
                    <a:pt x="1040350" y="1027755"/>
                  </a:lnTo>
                  <a:lnTo>
                    <a:pt x="1030274" y="1002565"/>
                  </a:lnTo>
                  <a:lnTo>
                    <a:pt x="1045388" y="962261"/>
                  </a:lnTo>
                  <a:cubicBezTo>
                    <a:pt x="1076186" y="928897"/>
                    <a:pt x="1075616" y="914659"/>
                    <a:pt x="1075616" y="932033"/>
                  </a:cubicBezTo>
                  <a:lnTo>
                    <a:pt x="1136072" y="949666"/>
                  </a:lnTo>
                  <a:lnTo>
                    <a:pt x="1244390" y="949666"/>
                  </a:lnTo>
                  <a:lnTo>
                    <a:pt x="1498809" y="617157"/>
                  </a:lnTo>
                  <a:cubicBezTo>
                    <a:pt x="1497969" y="452582"/>
                    <a:pt x="1497130" y="288006"/>
                    <a:pt x="1496290" y="123431"/>
                  </a:cubicBezTo>
                  <a:lnTo>
                    <a:pt x="1428277" y="93203"/>
                  </a:lnTo>
                  <a:lnTo>
                    <a:pt x="1357745" y="15114"/>
                  </a:lnTo>
                  <a:lnTo>
                    <a:pt x="1110882" y="0"/>
                  </a:lnTo>
                  <a:lnTo>
                    <a:pt x="1080654" y="37785"/>
                  </a:lnTo>
                  <a:lnTo>
                    <a:pt x="1045388" y="130988"/>
                  </a:lnTo>
                  <a:lnTo>
                    <a:pt x="1025236" y="136026"/>
                  </a:lnTo>
                  <a:lnTo>
                    <a:pt x="1002565" y="249382"/>
                  </a:lnTo>
                  <a:lnTo>
                    <a:pt x="964780" y="83127"/>
                  </a:lnTo>
                  <a:lnTo>
                    <a:pt x="919438" y="45342"/>
                  </a:lnTo>
                  <a:lnTo>
                    <a:pt x="803563" y="42823"/>
                  </a:lnTo>
                  <a:lnTo>
                    <a:pt x="785930" y="110836"/>
                  </a:lnTo>
                  <a:cubicBezTo>
                    <a:pt x="786770" y="141904"/>
                    <a:pt x="787609" y="172972"/>
                    <a:pt x="788449" y="204040"/>
                  </a:cubicBezTo>
                  <a:lnTo>
                    <a:pt x="806082" y="256939"/>
                  </a:lnTo>
                  <a:lnTo>
                    <a:pt x="846386" y="261977"/>
                  </a:lnTo>
                  <a:lnTo>
                    <a:pt x="858981" y="277091"/>
                  </a:lnTo>
                  <a:lnTo>
                    <a:pt x="856462" y="317395"/>
                  </a:lnTo>
                  <a:lnTo>
                    <a:pt x="876614" y="360218"/>
                  </a:lnTo>
                  <a:lnTo>
                    <a:pt x="924476" y="395484"/>
                  </a:lnTo>
                  <a:lnTo>
                    <a:pt x="964780" y="392965"/>
                  </a:lnTo>
                  <a:lnTo>
                    <a:pt x="1000046" y="420674"/>
                  </a:lnTo>
                  <a:lnTo>
                    <a:pt x="1045388" y="405560"/>
                  </a:lnTo>
                  <a:lnTo>
                    <a:pt x="1057983" y="591967"/>
                  </a:lnTo>
                  <a:cubicBezTo>
                    <a:pt x="933185" y="681108"/>
                    <a:pt x="982187" y="635459"/>
                    <a:pt x="934552" y="675094"/>
                  </a:cubicBezTo>
                  <a:lnTo>
                    <a:pt x="916919" y="639828"/>
                  </a:lnTo>
                  <a:lnTo>
                    <a:pt x="894247" y="644866"/>
                  </a:lnTo>
                  <a:lnTo>
                    <a:pt x="871576" y="670056"/>
                  </a:lnTo>
                  <a:lnTo>
                    <a:pt x="836310" y="652423"/>
                  </a:lnTo>
                  <a:lnTo>
                    <a:pt x="788449" y="659980"/>
                  </a:lnTo>
                  <a:lnTo>
                    <a:pt x="740588" y="639828"/>
                  </a:lnTo>
                  <a:lnTo>
                    <a:pt x="702803" y="602043"/>
                  </a:lnTo>
                  <a:lnTo>
                    <a:pt x="685170" y="551663"/>
                  </a:lnTo>
                  <a:lnTo>
                    <a:pt x="634790" y="526473"/>
                  </a:lnTo>
                  <a:lnTo>
                    <a:pt x="619676" y="498764"/>
                  </a:lnTo>
                  <a:lnTo>
                    <a:pt x="614638" y="415636"/>
                  </a:lnTo>
                  <a:lnTo>
                    <a:pt x="589447" y="377851"/>
                  </a:lnTo>
                  <a:lnTo>
                    <a:pt x="554181" y="360218"/>
                  </a:lnTo>
                  <a:lnTo>
                    <a:pt x="518915" y="380370"/>
                  </a:lnTo>
                  <a:lnTo>
                    <a:pt x="534029" y="435788"/>
                  </a:lnTo>
                  <a:lnTo>
                    <a:pt x="546624" y="561739"/>
                  </a:lnTo>
                  <a:lnTo>
                    <a:pt x="513877" y="597005"/>
                  </a:lnTo>
                  <a:lnTo>
                    <a:pt x="478611" y="586929"/>
                  </a:lnTo>
                  <a:lnTo>
                    <a:pt x="423193" y="551663"/>
                  </a:lnTo>
                  <a:lnTo>
                    <a:pt x="375332" y="513878"/>
                  </a:lnTo>
                  <a:lnTo>
                    <a:pt x="319914" y="481130"/>
                  </a:lnTo>
                  <a:lnTo>
                    <a:pt x="307319" y="549144"/>
                  </a:lnTo>
                  <a:lnTo>
                    <a:pt x="148621" y="629752"/>
                  </a:lnTo>
                  <a:lnTo>
                    <a:pt x="0" y="722955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6" name="35 Forma libre"/>
            <p:cNvSpPr>
              <a:spLocks noChangeArrowheads="1"/>
            </p:cNvSpPr>
            <p:nvPr/>
          </p:nvSpPr>
          <p:spPr bwMode="auto">
            <a:xfrm>
              <a:off x="1002" y="2431"/>
              <a:ext cx="318" cy="510"/>
            </a:xfrm>
            <a:custGeom>
              <a:avLst/>
              <a:gdLst>
                <a:gd name="T0" fmla="*/ 4303 w 892175"/>
                <a:gd name="T1" fmla="*/ 12154 h 1419225"/>
                <a:gd name="T2" fmla="*/ 1528 w 892175"/>
                <a:gd name="T3" fmla="*/ 12100 h 1419225"/>
                <a:gd name="T4" fmla="*/ 1451 w 892175"/>
                <a:gd name="T5" fmla="*/ 9761 h 1419225"/>
                <a:gd name="T6" fmla="*/ 1375 w 892175"/>
                <a:gd name="T7" fmla="*/ 8429 h 1419225"/>
                <a:gd name="T8" fmla="*/ 1528 w 892175"/>
                <a:gd name="T9" fmla="*/ 8021 h 1419225"/>
                <a:gd name="T10" fmla="*/ 1782 w 892175"/>
                <a:gd name="T11" fmla="*/ 6471 h 1419225"/>
                <a:gd name="T12" fmla="*/ 1604 w 892175"/>
                <a:gd name="T13" fmla="*/ 6281 h 1419225"/>
                <a:gd name="T14" fmla="*/ 1375 w 892175"/>
                <a:gd name="T15" fmla="*/ 6417 h 1419225"/>
                <a:gd name="T16" fmla="*/ 1044 w 892175"/>
                <a:gd name="T17" fmla="*/ 5955 h 1419225"/>
                <a:gd name="T18" fmla="*/ 229 w 892175"/>
                <a:gd name="T19" fmla="*/ 5492 h 1419225"/>
                <a:gd name="T20" fmla="*/ 204 w 892175"/>
                <a:gd name="T21" fmla="*/ 4568 h 1419225"/>
                <a:gd name="T22" fmla="*/ 51 w 892175"/>
                <a:gd name="T23" fmla="*/ 3018 h 1419225"/>
                <a:gd name="T24" fmla="*/ 509 w 892175"/>
                <a:gd name="T25" fmla="*/ 2393 h 1419225"/>
                <a:gd name="T26" fmla="*/ 535 w 892175"/>
                <a:gd name="T27" fmla="*/ 1985 h 1419225"/>
                <a:gd name="T28" fmla="*/ 764 w 892175"/>
                <a:gd name="T29" fmla="*/ 1550 h 1419225"/>
                <a:gd name="T30" fmla="*/ 1273 w 892175"/>
                <a:gd name="T31" fmla="*/ 1250 h 1419225"/>
                <a:gd name="T32" fmla="*/ 1502 w 892175"/>
                <a:gd name="T33" fmla="*/ 761 h 1419225"/>
                <a:gd name="T34" fmla="*/ 1528 w 892175"/>
                <a:gd name="T35" fmla="*/ 326 h 1419225"/>
                <a:gd name="T36" fmla="*/ 2318 w 892175"/>
                <a:gd name="T37" fmla="*/ 0 h 1419225"/>
                <a:gd name="T38" fmla="*/ 2954 w 892175"/>
                <a:gd name="T39" fmla="*/ 0 h 1419225"/>
                <a:gd name="T40" fmla="*/ 3336 w 892175"/>
                <a:gd name="T41" fmla="*/ 272 h 1419225"/>
                <a:gd name="T42" fmla="*/ 3514 w 892175"/>
                <a:gd name="T43" fmla="*/ 462 h 1419225"/>
                <a:gd name="T44" fmla="*/ 4151 w 892175"/>
                <a:gd name="T45" fmla="*/ 489 h 1419225"/>
                <a:gd name="T46" fmla="*/ 4456 w 892175"/>
                <a:gd name="T47" fmla="*/ 761 h 1419225"/>
                <a:gd name="T48" fmla="*/ 5169 w 892175"/>
                <a:gd name="T49" fmla="*/ 843 h 1419225"/>
                <a:gd name="T50" fmla="*/ 6646 w 892175"/>
                <a:gd name="T51" fmla="*/ 816 h 1419225"/>
                <a:gd name="T52" fmla="*/ 6468 w 892175"/>
                <a:gd name="T53" fmla="*/ 2094 h 1419225"/>
                <a:gd name="T54" fmla="*/ 7079 w 892175"/>
                <a:gd name="T55" fmla="*/ 2964 h 1419225"/>
                <a:gd name="T56" fmla="*/ 6748 w 892175"/>
                <a:gd name="T57" fmla="*/ 3834 h 1419225"/>
                <a:gd name="T58" fmla="*/ 6443 w 892175"/>
                <a:gd name="T59" fmla="*/ 4459 h 1419225"/>
                <a:gd name="T60" fmla="*/ 6289 w 892175"/>
                <a:gd name="T61" fmla="*/ 5003 h 1419225"/>
                <a:gd name="T62" fmla="*/ 6315 w 892175"/>
                <a:gd name="T63" fmla="*/ 5275 h 1419225"/>
                <a:gd name="T64" fmla="*/ 7156 w 892175"/>
                <a:gd name="T65" fmla="*/ 7369 h 1419225"/>
                <a:gd name="T66" fmla="*/ 6926 w 892175"/>
                <a:gd name="T67" fmla="*/ 7777 h 1419225"/>
                <a:gd name="T68" fmla="*/ 6913 w 892175"/>
                <a:gd name="T69" fmla="*/ 7952 h 1419225"/>
                <a:gd name="T70" fmla="*/ 6574 w 892175"/>
                <a:gd name="T71" fmla="*/ 8620 h 1419225"/>
                <a:gd name="T72" fmla="*/ 5271 w 892175"/>
                <a:gd name="T73" fmla="*/ 10768 h 1419225"/>
                <a:gd name="T74" fmla="*/ 4292 w 892175"/>
                <a:gd name="T75" fmla="*/ 10796 h 1419225"/>
                <a:gd name="T76" fmla="*/ 4303 w 892175"/>
                <a:gd name="T77" fmla="*/ 12154 h 141922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92175"/>
                <a:gd name="T118" fmla="*/ 0 h 1419225"/>
                <a:gd name="T119" fmla="*/ 892175 w 892175"/>
                <a:gd name="T120" fmla="*/ 1419225 h 141922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92175" h="1419225">
                  <a:moveTo>
                    <a:pt x="536575" y="1419225"/>
                  </a:moveTo>
                  <a:lnTo>
                    <a:pt x="190500" y="1412875"/>
                  </a:lnTo>
                  <a:lnTo>
                    <a:pt x="180975" y="1139825"/>
                  </a:lnTo>
                  <a:lnTo>
                    <a:pt x="171450" y="984250"/>
                  </a:lnTo>
                  <a:lnTo>
                    <a:pt x="190500" y="936625"/>
                  </a:lnTo>
                  <a:lnTo>
                    <a:pt x="222250" y="755650"/>
                  </a:lnTo>
                  <a:lnTo>
                    <a:pt x="200025" y="733425"/>
                  </a:lnTo>
                  <a:lnTo>
                    <a:pt x="171450" y="749300"/>
                  </a:lnTo>
                  <a:lnTo>
                    <a:pt x="130175" y="695325"/>
                  </a:lnTo>
                  <a:lnTo>
                    <a:pt x="28575" y="641350"/>
                  </a:lnTo>
                  <a:cubicBezTo>
                    <a:pt x="27517" y="605367"/>
                    <a:pt x="26458" y="569383"/>
                    <a:pt x="25400" y="533400"/>
                  </a:cubicBezTo>
                  <a:cubicBezTo>
                    <a:pt x="21696" y="485246"/>
                    <a:pt x="0" y="394758"/>
                    <a:pt x="6350" y="352425"/>
                  </a:cubicBezTo>
                  <a:lnTo>
                    <a:pt x="63500" y="279400"/>
                  </a:lnTo>
                  <a:lnTo>
                    <a:pt x="66675" y="231775"/>
                  </a:lnTo>
                  <a:lnTo>
                    <a:pt x="95250" y="180975"/>
                  </a:lnTo>
                  <a:lnTo>
                    <a:pt x="158750" y="146050"/>
                  </a:lnTo>
                  <a:lnTo>
                    <a:pt x="187325" y="88900"/>
                  </a:lnTo>
                  <a:lnTo>
                    <a:pt x="190500" y="38100"/>
                  </a:lnTo>
                  <a:lnTo>
                    <a:pt x="288925" y="0"/>
                  </a:lnTo>
                  <a:lnTo>
                    <a:pt x="368300" y="0"/>
                  </a:lnTo>
                  <a:lnTo>
                    <a:pt x="415925" y="31750"/>
                  </a:lnTo>
                  <a:lnTo>
                    <a:pt x="438150" y="53975"/>
                  </a:lnTo>
                  <a:lnTo>
                    <a:pt x="517525" y="57150"/>
                  </a:lnTo>
                  <a:lnTo>
                    <a:pt x="555625" y="88900"/>
                  </a:lnTo>
                  <a:lnTo>
                    <a:pt x="644525" y="98425"/>
                  </a:lnTo>
                  <a:lnTo>
                    <a:pt x="828675" y="95250"/>
                  </a:lnTo>
                  <a:lnTo>
                    <a:pt x="806450" y="244475"/>
                  </a:lnTo>
                  <a:lnTo>
                    <a:pt x="882650" y="346075"/>
                  </a:lnTo>
                  <a:lnTo>
                    <a:pt x="841375" y="447675"/>
                  </a:lnTo>
                  <a:lnTo>
                    <a:pt x="803275" y="520700"/>
                  </a:lnTo>
                  <a:lnTo>
                    <a:pt x="784225" y="584200"/>
                  </a:lnTo>
                  <a:lnTo>
                    <a:pt x="787400" y="615950"/>
                  </a:lnTo>
                  <a:lnTo>
                    <a:pt x="892175" y="860425"/>
                  </a:lnTo>
                  <a:lnTo>
                    <a:pt x="863600" y="908050"/>
                  </a:lnTo>
                  <a:cubicBezTo>
                    <a:pt x="858015" y="917754"/>
                    <a:pt x="869268" y="912093"/>
                    <a:pt x="861955" y="928516"/>
                  </a:cubicBezTo>
                  <a:cubicBezTo>
                    <a:pt x="854642" y="944939"/>
                    <a:pt x="853295" y="950147"/>
                    <a:pt x="819721" y="1006589"/>
                  </a:cubicBezTo>
                  <a:lnTo>
                    <a:pt x="657225" y="1257300"/>
                  </a:lnTo>
                  <a:cubicBezTo>
                    <a:pt x="617008" y="1257300"/>
                    <a:pt x="535153" y="1260631"/>
                    <a:pt x="535153" y="1260631"/>
                  </a:cubicBezTo>
                  <a:lnTo>
                    <a:pt x="536575" y="1419225"/>
                  </a:lnTo>
                  <a:close/>
                </a:path>
              </a:pathLst>
            </a:custGeom>
            <a:solidFill>
              <a:srgbClr val="D4ECBA"/>
            </a:solidFill>
            <a:ln w="28575" algn="ctr">
              <a:solidFill>
                <a:srgbClr val="FFC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7" name="39 Forma libre"/>
            <p:cNvSpPr>
              <a:spLocks noChangeArrowheads="1"/>
            </p:cNvSpPr>
            <p:nvPr/>
          </p:nvSpPr>
          <p:spPr bwMode="auto">
            <a:xfrm>
              <a:off x="690" y="2285"/>
              <a:ext cx="344" cy="375"/>
            </a:xfrm>
            <a:custGeom>
              <a:avLst/>
              <a:gdLst>
                <a:gd name="T0" fmla="*/ 0 w 969168"/>
                <a:gd name="T1" fmla="*/ 1527 h 1043781"/>
                <a:gd name="T2" fmla="*/ 606 w 969168"/>
                <a:gd name="T3" fmla="*/ 183 h 1043781"/>
                <a:gd name="T4" fmla="*/ 1101 w 969168"/>
                <a:gd name="T5" fmla="*/ 143 h 1043781"/>
                <a:gd name="T6" fmla="*/ 1597 w 969168"/>
                <a:gd name="T7" fmla="*/ 0 h 1043781"/>
                <a:gd name="T8" fmla="*/ 1927 w 969168"/>
                <a:gd name="T9" fmla="*/ 82 h 1043781"/>
                <a:gd name="T10" fmla="*/ 2056 w 969168"/>
                <a:gd name="T11" fmla="*/ 448 h 1043781"/>
                <a:gd name="T12" fmla="*/ 2331 w 969168"/>
                <a:gd name="T13" fmla="*/ 733 h 1043781"/>
                <a:gd name="T14" fmla="*/ 2643 w 969168"/>
                <a:gd name="T15" fmla="*/ 855 h 1043781"/>
                <a:gd name="T16" fmla="*/ 2790 w 969168"/>
                <a:gd name="T17" fmla="*/ 814 h 1043781"/>
                <a:gd name="T18" fmla="*/ 3139 w 969168"/>
                <a:gd name="T19" fmla="*/ 1242 h 1043781"/>
                <a:gd name="T20" fmla="*/ 3616 w 969168"/>
                <a:gd name="T21" fmla="*/ 1242 h 1043781"/>
                <a:gd name="T22" fmla="*/ 4423 w 969168"/>
                <a:gd name="T23" fmla="*/ 1242 h 1043781"/>
                <a:gd name="T24" fmla="*/ 4607 w 969168"/>
                <a:gd name="T25" fmla="*/ 1059 h 1043781"/>
                <a:gd name="T26" fmla="*/ 5010 w 969168"/>
                <a:gd name="T27" fmla="*/ 1079 h 1043781"/>
                <a:gd name="T28" fmla="*/ 5359 w 969168"/>
                <a:gd name="T29" fmla="*/ 1324 h 1043781"/>
                <a:gd name="T30" fmla="*/ 5635 w 969168"/>
                <a:gd name="T31" fmla="*/ 2077 h 1043781"/>
                <a:gd name="T32" fmla="*/ 6112 w 969168"/>
                <a:gd name="T33" fmla="*/ 2443 h 1043781"/>
                <a:gd name="T34" fmla="*/ 6717 w 969168"/>
                <a:gd name="T35" fmla="*/ 3156 h 1043781"/>
                <a:gd name="T36" fmla="*/ 7470 w 969168"/>
                <a:gd name="T37" fmla="*/ 4989 h 1043781"/>
                <a:gd name="T38" fmla="*/ 7268 w 969168"/>
                <a:gd name="T39" fmla="*/ 5336 h 1043781"/>
                <a:gd name="T40" fmla="*/ 7250 w 969168"/>
                <a:gd name="T41" fmla="*/ 5763 h 1043781"/>
                <a:gd name="T42" fmla="*/ 6754 w 969168"/>
                <a:gd name="T43" fmla="*/ 6435 h 1043781"/>
                <a:gd name="T44" fmla="*/ 6937 w 969168"/>
                <a:gd name="T45" fmla="*/ 7819 h 1043781"/>
                <a:gd name="T46" fmla="*/ 6975 w 969168"/>
                <a:gd name="T47" fmla="*/ 8879 h 1043781"/>
                <a:gd name="T48" fmla="*/ 6314 w 969168"/>
                <a:gd name="T49" fmla="*/ 8798 h 1043781"/>
                <a:gd name="T50" fmla="*/ 6002 w 969168"/>
                <a:gd name="T51" fmla="*/ 8798 h 1043781"/>
                <a:gd name="T52" fmla="*/ 5304 w 969168"/>
                <a:gd name="T53" fmla="*/ 8798 h 1043781"/>
                <a:gd name="T54" fmla="*/ 4644 w 969168"/>
                <a:gd name="T55" fmla="*/ 8186 h 1043781"/>
                <a:gd name="T56" fmla="*/ 4644 w 969168"/>
                <a:gd name="T57" fmla="*/ 6517 h 1043781"/>
                <a:gd name="T58" fmla="*/ 4497 w 969168"/>
                <a:gd name="T59" fmla="*/ 6496 h 1043781"/>
                <a:gd name="T60" fmla="*/ 4182 w 969168"/>
                <a:gd name="T61" fmla="*/ 6133 h 1043781"/>
                <a:gd name="T62" fmla="*/ 3873 w 969168"/>
                <a:gd name="T63" fmla="*/ 5600 h 1043781"/>
                <a:gd name="T64" fmla="*/ 3194 w 969168"/>
                <a:gd name="T65" fmla="*/ 4948 h 1043781"/>
                <a:gd name="T66" fmla="*/ 2661 w 969168"/>
                <a:gd name="T67" fmla="*/ 4419 h 1043781"/>
                <a:gd name="T68" fmla="*/ 1817 w 969168"/>
                <a:gd name="T69" fmla="*/ 4093 h 1043781"/>
                <a:gd name="T70" fmla="*/ 1321 w 969168"/>
                <a:gd name="T71" fmla="*/ 4337 h 1043781"/>
                <a:gd name="T72" fmla="*/ 1211 w 969168"/>
                <a:gd name="T73" fmla="*/ 4317 h 1043781"/>
                <a:gd name="T74" fmla="*/ 1229 w 969168"/>
                <a:gd name="T75" fmla="*/ 2973 h 1043781"/>
                <a:gd name="T76" fmla="*/ 1321 w 969168"/>
                <a:gd name="T77" fmla="*/ 2811 h 1043781"/>
                <a:gd name="T78" fmla="*/ 752 w 969168"/>
                <a:gd name="T79" fmla="*/ 1955 h 1043781"/>
                <a:gd name="T80" fmla="*/ 0 w 969168"/>
                <a:gd name="T81" fmla="*/ 1527 h 104378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69168"/>
                <a:gd name="T124" fmla="*/ 0 h 1043781"/>
                <a:gd name="T125" fmla="*/ 969168 w 969168"/>
                <a:gd name="T126" fmla="*/ 1043781 h 104378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69168" h="1043781">
                  <a:moveTo>
                    <a:pt x="0" y="178594"/>
                  </a:moveTo>
                  <a:lnTo>
                    <a:pt x="78581" y="21431"/>
                  </a:lnTo>
                  <a:lnTo>
                    <a:pt x="142875" y="16669"/>
                  </a:lnTo>
                  <a:lnTo>
                    <a:pt x="207168" y="0"/>
                  </a:lnTo>
                  <a:lnTo>
                    <a:pt x="250031" y="9525"/>
                  </a:lnTo>
                  <a:lnTo>
                    <a:pt x="266700" y="52388"/>
                  </a:lnTo>
                  <a:lnTo>
                    <a:pt x="302418" y="85725"/>
                  </a:lnTo>
                  <a:lnTo>
                    <a:pt x="342900" y="100013"/>
                  </a:lnTo>
                  <a:lnTo>
                    <a:pt x="361950" y="95250"/>
                  </a:lnTo>
                  <a:lnTo>
                    <a:pt x="407193" y="145256"/>
                  </a:lnTo>
                  <a:lnTo>
                    <a:pt x="469106" y="145256"/>
                  </a:lnTo>
                  <a:lnTo>
                    <a:pt x="573881" y="145256"/>
                  </a:lnTo>
                  <a:lnTo>
                    <a:pt x="597693" y="123825"/>
                  </a:lnTo>
                  <a:lnTo>
                    <a:pt x="650081" y="126206"/>
                  </a:lnTo>
                  <a:lnTo>
                    <a:pt x="695325" y="154781"/>
                  </a:lnTo>
                  <a:lnTo>
                    <a:pt x="731043" y="242888"/>
                  </a:lnTo>
                  <a:lnTo>
                    <a:pt x="792956" y="285750"/>
                  </a:lnTo>
                  <a:lnTo>
                    <a:pt x="871537" y="369094"/>
                  </a:lnTo>
                  <a:lnTo>
                    <a:pt x="969168" y="583406"/>
                  </a:lnTo>
                  <a:lnTo>
                    <a:pt x="942975" y="623888"/>
                  </a:lnTo>
                  <a:lnTo>
                    <a:pt x="940593" y="673894"/>
                  </a:lnTo>
                  <a:lnTo>
                    <a:pt x="876300" y="752475"/>
                  </a:lnTo>
                  <a:lnTo>
                    <a:pt x="900112" y="914400"/>
                  </a:lnTo>
                  <a:lnTo>
                    <a:pt x="904875" y="1038225"/>
                  </a:lnTo>
                  <a:lnTo>
                    <a:pt x="819150" y="1028700"/>
                  </a:lnTo>
                  <a:cubicBezTo>
                    <a:pt x="787400" y="1030288"/>
                    <a:pt x="800496" y="1028700"/>
                    <a:pt x="778668" y="1028700"/>
                  </a:cubicBezTo>
                  <a:cubicBezTo>
                    <a:pt x="756840" y="1028700"/>
                    <a:pt x="706834" y="1043781"/>
                    <a:pt x="688181" y="1028700"/>
                  </a:cubicBezTo>
                  <a:lnTo>
                    <a:pt x="602456" y="957263"/>
                  </a:lnTo>
                  <a:lnTo>
                    <a:pt x="602456" y="762000"/>
                  </a:lnTo>
                  <a:lnTo>
                    <a:pt x="583406" y="759619"/>
                  </a:lnTo>
                  <a:lnTo>
                    <a:pt x="542589" y="717239"/>
                  </a:lnTo>
                  <a:lnTo>
                    <a:pt x="502443" y="654844"/>
                  </a:lnTo>
                  <a:lnTo>
                    <a:pt x="414337" y="578644"/>
                  </a:lnTo>
                  <a:lnTo>
                    <a:pt x="345281" y="516731"/>
                  </a:lnTo>
                  <a:lnTo>
                    <a:pt x="235743" y="478631"/>
                  </a:lnTo>
                  <a:lnTo>
                    <a:pt x="171450" y="507206"/>
                  </a:lnTo>
                  <a:lnTo>
                    <a:pt x="157162" y="504825"/>
                  </a:lnTo>
                  <a:cubicBezTo>
                    <a:pt x="157956" y="452438"/>
                    <a:pt x="158749" y="400050"/>
                    <a:pt x="159543" y="347663"/>
                  </a:cubicBezTo>
                  <a:lnTo>
                    <a:pt x="171450" y="328613"/>
                  </a:lnTo>
                  <a:lnTo>
                    <a:pt x="97631" y="228600"/>
                  </a:lnTo>
                  <a:lnTo>
                    <a:pt x="0" y="178594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9" name="31 Forma libre"/>
            <p:cNvSpPr>
              <a:spLocks noChangeArrowheads="1"/>
            </p:cNvSpPr>
            <p:nvPr/>
          </p:nvSpPr>
          <p:spPr bwMode="auto">
            <a:xfrm>
              <a:off x="1186" y="1930"/>
              <a:ext cx="420" cy="371"/>
            </a:xfrm>
            <a:custGeom>
              <a:avLst/>
              <a:gdLst>
                <a:gd name="T0" fmla="*/ 3253 w 1173956"/>
                <a:gd name="T1" fmla="*/ 8602 h 1033463"/>
                <a:gd name="T2" fmla="*/ 3312 w 1173956"/>
                <a:gd name="T3" fmla="*/ 3440 h 1033463"/>
                <a:gd name="T4" fmla="*/ 0 w 1173956"/>
                <a:gd name="T5" fmla="*/ 3461 h 1033463"/>
                <a:gd name="T6" fmla="*/ 2109 w 1173956"/>
                <a:gd name="T7" fmla="*/ 647 h 1033463"/>
                <a:gd name="T8" fmla="*/ 2109 w 1173956"/>
                <a:gd name="T9" fmla="*/ 0 h 1033463"/>
                <a:gd name="T10" fmla="*/ 2582 w 1173956"/>
                <a:gd name="T11" fmla="*/ 324 h 1033463"/>
                <a:gd name="T12" fmla="*/ 3253 w 1173956"/>
                <a:gd name="T13" fmla="*/ 587 h 1033463"/>
                <a:gd name="T14" fmla="*/ 3627 w 1173956"/>
                <a:gd name="T15" fmla="*/ 1052 h 1033463"/>
                <a:gd name="T16" fmla="*/ 3962 w 1173956"/>
                <a:gd name="T17" fmla="*/ 1316 h 1033463"/>
                <a:gd name="T18" fmla="*/ 4672 w 1173956"/>
                <a:gd name="T19" fmla="*/ 1842 h 1033463"/>
                <a:gd name="T20" fmla="*/ 5992 w 1173956"/>
                <a:gd name="T21" fmla="*/ 2813 h 1033463"/>
                <a:gd name="T22" fmla="*/ 6347 w 1173956"/>
                <a:gd name="T23" fmla="*/ 3643 h 1033463"/>
                <a:gd name="T24" fmla="*/ 7017 w 1173956"/>
                <a:gd name="T25" fmla="*/ 4088 h 1033463"/>
                <a:gd name="T26" fmla="*/ 7786 w 1173956"/>
                <a:gd name="T27" fmla="*/ 4938 h 1033463"/>
                <a:gd name="T28" fmla="*/ 8161 w 1173956"/>
                <a:gd name="T29" fmla="*/ 4979 h 1033463"/>
                <a:gd name="T30" fmla="*/ 9146 w 1173956"/>
                <a:gd name="T31" fmla="*/ 5768 h 1033463"/>
                <a:gd name="T32" fmla="*/ 9659 w 1173956"/>
                <a:gd name="T33" fmla="*/ 6274 h 1033463"/>
                <a:gd name="T34" fmla="*/ 9718 w 1173956"/>
                <a:gd name="T35" fmla="*/ 6396 h 1033463"/>
                <a:gd name="T36" fmla="*/ 9284 w 1173956"/>
                <a:gd name="T37" fmla="*/ 6922 h 1033463"/>
                <a:gd name="T38" fmla="*/ 9047 w 1173956"/>
                <a:gd name="T39" fmla="*/ 7084 h 1033463"/>
                <a:gd name="T40" fmla="*/ 9047 w 1173956"/>
                <a:gd name="T41" fmla="*/ 7286 h 1033463"/>
                <a:gd name="T42" fmla="*/ 8831 w 1173956"/>
                <a:gd name="T43" fmla="*/ 7427 h 1033463"/>
                <a:gd name="T44" fmla="*/ 8673 w 1173956"/>
                <a:gd name="T45" fmla="*/ 8177 h 1033463"/>
                <a:gd name="T46" fmla="*/ 8574 w 1173956"/>
                <a:gd name="T47" fmla="*/ 8784 h 1033463"/>
                <a:gd name="T48" fmla="*/ 7354 w 1173956"/>
                <a:gd name="T49" fmla="*/ 8720 h 1033463"/>
                <a:gd name="T50" fmla="*/ 3253 w 1173956"/>
                <a:gd name="T51" fmla="*/ 8602 h 103346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73956"/>
                <a:gd name="T79" fmla="*/ 0 h 1033463"/>
                <a:gd name="T80" fmla="*/ 1173956 w 1173956"/>
                <a:gd name="T81" fmla="*/ 1033463 h 103346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73956" h="1033463">
                  <a:moveTo>
                    <a:pt x="392906" y="1012031"/>
                  </a:moveTo>
                  <a:cubicBezTo>
                    <a:pt x="395287" y="809625"/>
                    <a:pt x="397669" y="607219"/>
                    <a:pt x="400050" y="404813"/>
                  </a:cubicBezTo>
                  <a:lnTo>
                    <a:pt x="0" y="407194"/>
                  </a:lnTo>
                  <a:lnTo>
                    <a:pt x="254794" y="76200"/>
                  </a:lnTo>
                  <a:lnTo>
                    <a:pt x="254794" y="0"/>
                  </a:lnTo>
                  <a:lnTo>
                    <a:pt x="311944" y="38100"/>
                  </a:lnTo>
                  <a:lnTo>
                    <a:pt x="392906" y="69056"/>
                  </a:lnTo>
                  <a:lnTo>
                    <a:pt x="438150" y="123825"/>
                  </a:lnTo>
                  <a:lnTo>
                    <a:pt x="478631" y="154781"/>
                  </a:lnTo>
                  <a:lnTo>
                    <a:pt x="564356" y="216694"/>
                  </a:lnTo>
                  <a:lnTo>
                    <a:pt x="723900" y="330994"/>
                  </a:lnTo>
                  <a:lnTo>
                    <a:pt x="766763" y="428625"/>
                  </a:lnTo>
                  <a:lnTo>
                    <a:pt x="847725" y="481013"/>
                  </a:lnTo>
                  <a:lnTo>
                    <a:pt x="940594" y="581025"/>
                  </a:lnTo>
                  <a:lnTo>
                    <a:pt x="985838" y="585788"/>
                  </a:lnTo>
                  <a:lnTo>
                    <a:pt x="1104900" y="678656"/>
                  </a:lnTo>
                  <a:lnTo>
                    <a:pt x="1166813" y="738188"/>
                  </a:lnTo>
                  <a:lnTo>
                    <a:pt x="1173956" y="752475"/>
                  </a:lnTo>
                  <a:lnTo>
                    <a:pt x="1121569" y="814388"/>
                  </a:lnTo>
                  <a:lnTo>
                    <a:pt x="1092994" y="833438"/>
                  </a:lnTo>
                  <a:lnTo>
                    <a:pt x="1092994" y="857250"/>
                  </a:lnTo>
                  <a:lnTo>
                    <a:pt x="1066800" y="873919"/>
                  </a:lnTo>
                  <a:lnTo>
                    <a:pt x="1047750" y="962025"/>
                  </a:lnTo>
                  <a:lnTo>
                    <a:pt x="1035844" y="1033463"/>
                  </a:lnTo>
                  <a:lnTo>
                    <a:pt x="888435" y="1025991"/>
                  </a:lnTo>
                  <a:lnTo>
                    <a:pt x="392906" y="1012031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37 Forma libre"/>
            <p:cNvSpPr>
              <a:spLocks noChangeArrowheads="1"/>
            </p:cNvSpPr>
            <p:nvPr/>
          </p:nvSpPr>
          <p:spPr bwMode="auto">
            <a:xfrm>
              <a:off x="658" y="2678"/>
              <a:ext cx="304" cy="503"/>
            </a:xfrm>
            <a:custGeom>
              <a:avLst/>
              <a:gdLst>
                <a:gd name="T0" fmla="*/ 73 w 848055"/>
                <a:gd name="T1" fmla="*/ 967 h 1399003"/>
                <a:gd name="T2" fmla="*/ 583 w 848055"/>
                <a:gd name="T3" fmla="*/ 769 h 1399003"/>
                <a:gd name="T4" fmla="*/ 875 w 848055"/>
                <a:gd name="T5" fmla="*/ 794 h 1399003"/>
                <a:gd name="T6" fmla="*/ 1337 w 848055"/>
                <a:gd name="T7" fmla="*/ 298 h 1399003"/>
                <a:gd name="T8" fmla="*/ 2018 w 848055"/>
                <a:gd name="T9" fmla="*/ 0 h 1399003"/>
                <a:gd name="T10" fmla="*/ 2553 w 848055"/>
                <a:gd name="T11" fmla="*/ 124 h 1399003"/>
                <a:gd name="T12" fmla="*/ 2894 w 848055"/>
                <a:gd name="T13" fmla="*/ 496 h 1399003"/>
                <a:gd name="T14" fmla="*/ 3282 w 848055"/>
                <a:gd name="T15" fmla="*/ 521 h 1399003"/>
                <a:gd name="T16" fmla="*/ 3915 w 848055"/>
                <a:gd name="T17" fmla="*/ 223 h 1399003"/>
                <a:gd name="T18" fmla="*/ 4279 w 848055"/>
                <a:gd name="T19" fmla="*/ 25 h 1399003"/>
                <a:gd name="T20" fmla="*/ 4571 w 848055"/>
                <a:gd name="T21" fmla="*/ 199 h 1399003"/>
                <a:gd name="T22" fmla="*/ 5033 w 848055"/>
                <a:gd name="T23" fmla="*/ 496 h 1399003"/>
                <a:gd name="T24" fmla="*/ 5325 w 848055"/>
                <a:gd name="T25" fmla="*/ 521 h 1399003"/>
                <a:gd name="T26" fmla="*/ 5690 w 848055"/>
                <a:gd name="T27" fmla="*/ 1340 h 1399003"/>
                <a:gd name="T28" fmla="*/ 5811 w 848055"/>
                <a:gd name="T29" fmla="*/ 2580 h 1399003"/>
                <a:gd name="T30" fmla="*/ 5981 w 848055"/>
                <a:gd name="T31" fmla="*/ 3151 h 1399003"/>
                <a:gd name="T32" fmla="*/ 6662 w 848055"/>
                <a:gd name="T33" fmla="*/ 3945 h 1399003"/>
                <a:gd name="T34" fmla="*/ 6565 w 848055"/>
                <a:gd name="T35" fmla="*/ 5160 h 1399003"/>
                <a:gd name="T36" fmla="*/ 7002 w 848055"/>
                <a:gd name="T37" fmla="*/ 6202 h 1399003"/>
                <a:gd name="T38" fmla="*/ 7149 w 848055"/>
                <a:gd name="T39" fmla="*/ 7194 h 1399003"/>
                <a:gd name="T40" fmla="*/ 7051 w 848055"/>
                <a:gd name="T41" fmla="*/ 8534 h 1399003"/>
                <a:gd name="T42" fmla="*/ 4230 w 848055"/>
                <a:gd name="T43" fmla="*/ 8633 h 1399003"/>
                <a:gd name="T44" fmla="*/ 4425 w 848055"/>
                <a:gd name="T45" fmla="*/ 12032 h 1399003"/>
                <a:gd name="T46" fmla="*/ 3963 w 848055"/>
                <a:gd name="T47" fmla="*/ 11957 h 1399003"/>
                <a:gd name="T48" fmla="*/ 3769 w 848055"/>
                <a:gd name="T49" fmla="*/ 11758 h 1399003"/>
                <a:gd name="T50" fmla="*/ 3210 w 848055"/>
                <a:gd name="T51" fmla="*/ 11635 h 1399003"/>
                <a:gd name="T52" fmla="*/ 3161 w 848055"/>
                <a:gd name="T53" fmla="*/ 11387 h 1399003"/>
                <a:gd name="T54" fmla="*/ 2942 w 848055"/>
                <a:gd name="T55" fmla="*/ 11288 h 1399003"/>
                <a:gd name="T56" fmla="*/ 2553 w 848055"/>
                <a:gd name="T57" fmla="*/ 11461 h 1399003"/>
                <a:gd name="T58" fmla="*/ 2018 w 848055"/>
                <a:gd name="T59" fmla="*/ 11436 h 1399003"/>
                <a:gd name="T60" fmla="*/ 1750 w 848055"/>
                <a:gd name="T61" fmla="*/ 10643 h 1399003"/>
                <a:gd name="T62" fmla="*/ 1264 w 848055"/>
                <a:gd name="T63" fmla="*/ 10196 h 1399003"/>
                <a:gd name="T64" fmla="*/ 438 w 848055"/>
                <a:gd name="T65" fmla="*/ 9179 h 1399003"/>
                <a:gd name="T66" fmla="*/ 608 w 848055"/>
                <a:gd name="T67" fmla="*/ 8310 h 1399003"/>
                <a:gd name="T68" fmla="*/ 340 w 848055"/>
                <a:gd name="T69" fmla="*/ 7591 h 1399003"/>
                <a:gd name="T70" fmla="*/ 0 w 848055"/>
                <a:gd name="T71" fmla="*/ 7343 h 1399003"/>
                <a:gd name="T72" fmla="*/ 340 w 848055"/>
                <a:gd name="T73" fmla="*/ 7219 h 1399003"/>
                <a:gd name="T74" fmla="*/ 365 w 848055"/>
                <a:gd name="T75" fmla="*/ 6673 h 1399003"/>
                <a:gd name="T76" fmla="*/ 608 w 848055"/>
                <a:gd name="T77" fmla="*/ 6227 h 1399003"/>
                <a:gd name="T78" fmla="*/ 778 w 848055"/>
                <a:gd name="T79" fmla="*/ 5706 h 1399003"/>
                <a:gd name="T80" fmla="*/ 778 w 848055"/>
                <a:gd name="T81" fmla="*/ 5433 h 1399003"/>
                <a:gd name="T82" fmla="*/ 1045 w 848055"/>
                <a:gd name="T83" fmla="*/ 5086 h 1399003"/>
                <a:gd name="T84" fmla="*/ 1045 w 848055"/>
                <a:gd name="T85" fmla="*/ 3349 h 1399003"/>
                <a:gd name="T86" fmla="*/ 948 w 848055"/>
                <a:gd name="T87" fmla="*/ 3051 h 1399003"/>
                <a:gd name="T88" fmla="*/ 608 w 848055"/>
                <a:gd name="T89" fmla="*/ 3051 h 1399003"/>
                <a:gd name="T90" fmla="*/ 462 w 848055"/>
                <a:gd name="T91" fmla="*/ 2704 h 1399003"/>
                <a:gd name="T92" fmla="*/ 632 w 848055"/>
                <a:gd name="T93" fmla="*/ 2283 h 1399003"/>
                <a:gd name="T94" fmla="*/ 316 w 848055"/>
                <a:gd name="T95" fmla="*/ 1563 h 1399003"/>
                <a:gd name="T96" fmla="*/ 73 w 848055"/>
                <a:gd name="T97" fmla="*/ 967 h 139900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48055"/>
                <a:gd name="T148" fmla="*/ 0 h 1399003"/>
                <a:gd name="T149" fmla="*/ 848055 w 848055"/>
                <a:gd name="T150" fmla="*/ 1399003 h 139900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48055" h="1399003">
                  <a:moveTo>
                    <a:pt x="8654" y="112497"/>
                  </a:moveTo>
                  <a:lnTo>
                    <a:pt x="69229" y="89420"/>
                  </a:lnTo>
                  <a:lnTo>
                    <a:pt x="103843" y="92305"/>
                  </a:lnTo>
                  <a:lnTo>
                    <a:pt x="158650" y="34614"/>
                  </a:lnTo>
                  <a:lnTo>
                    <a:pt x="239417" y="0"/>
                  </a:lnTo>
                  <a:lnTo>
                    <a:pt x="302877" y="14422"/>
                  </a:lnTo>
                  <a:lnTo>
                    <a:pt x="343261" y="57690"/>
                  </a:lnTo>
                  <a:lnTo>
                    <a:pt x="389413" y="60575"/>
                  </a:lnTo>
                  <a:lnTo>
                    <a:pt x="464411" y="25961"/>
                  </a:lnTo>
                  <a:lnTo>
                    <a:pt x="507679" y="2884"/>
                  </a:lnTo>
                  <a:lnTo>
                    <a:pt x="542294" y="23076"/>
                  </a:lnTo>
                  <a:lnTo>
                    <a:pt x="597100" y="57690"/>
                  </a:lnTo>
                  <a:lnTo>
                    <a:pt x="631715" y="60575"/>
                  </a:lnTo>
                  <a:lnTo>
                    <a:pt x="674983" y="155765"/>
                  </a:lnTo>
                  <a:lnTo>
                    <a:pt x="689406" y="299992"/>
                  </a:lnTo>
                  <a:lnTo>
                    <a:pt x="709597" y="366337"/>
                  </a:lnTo>
                  <a:lnTo>
                    <a:pt x="790365" y="458642"/>
                  </a:lnTo>
                  <a:lnTo>
                    <a:pt x="778826" y="599985"/>
                  </a:lnTo>
                  <a:lnTo>
                    <a:pt x="830748" y="721135"/>
                  </a:lnTo>
                  <a:lnTo>
                    <a:pt x="848055" y="836517"/>
                  </a:lnTo>
                  <a:lnTo>
                    <a:pt x="836517" y="992282"/>
                  </a:lnTo>
                  <a:lnTo>
                    <a:pt x="501910" y="1003820"/>
                  </a:lnTo>
                  <a:lnTo>
                    <a:pt x="524987" y="1399003"/>
                  </a:lnTo>
                  <a:lnTo>
                    <a:pt x="470180" y="1390349"/>
                  </a:lnTo>
                  <a:lnTo>
                    <a:pt x="447104" y="1367273"/>
                  </a:lnTo>
                  <a:lnTo>
                    <a:pt x="380760" y="1352850"/>
                  </a:lnTo>
                  <a:lnTo>
                    <a:pt x="374990" y="1324005"/>
                  </a:lnTo>
                  <a:lnTo>
                    <a:pt x="349030" y="1312467"/>
                  </a:lnTo>
                  <a:lnTo>
                    <a:pt x="302877" y="1332658"/>
                  </a:lnTo>
                  <a:lnTo>
                    <a:pt x="239417" y="1329774"/>
                  </a:lnTo>
                  <a:lnTo>
                    <a:pt x="207687" y="1237468"/>
                  </a:lnTo>
                  <a:lnTo>
                    <a:pt x="149996" y="1185547"/>
                  </a:lnTo>
                  <a:lnTo>
                    <a:pt x="51922" y="1067280"/>
                  </a:lnTo>
                  <a:lnTo>
                    <a:pt x="72114" y="966321"/>
                  </a:lnTo>
                  <a:lnTo>
                    <a:pt x="40384" y="882670"/>
                  </a:lnTo>
                  <a:lnTo>
                    <a:pt x="0" y="853824"/>
                  </a:lnTo>
                  <a:lnTo>
                    <a:pt x="40384" y="839402"/>
                  </a:lnTo>
                  <a:lnTo>
                    <a:pt x="43268" y="775942"/>
                  </a:lnTo>
                  <a:lnTo>
                    <a:pt x="72114" y="724020"/>
                  </a:lnTo>
                  <a:lnTo>
                    <a:pt x="92305" y="663444"/>
                  </a:lnTo>
                  <a:lnTo>
                    <a:pt x="92305" y="631714"/>
                  </a:lnTo>
                  <a:lnTo>
                    <a:pt x="124035" y="591331"/>
                  </a:lnTo>
                  <a:lnTo>
                    <a:pt x="124035" y="389413"/>
                  </a:lnTo>
                  <a:lnTo>
                    <a:pt x="112497" y="354798"/>
                  </a:lnTo>
                  <a:lnTo>
                    <a:pt x="72114" y="354798"/>
                  </a:lnTo>
                  <a:lnTo>
                    <a:pt x="54806" y="314415"/>
                  </a:lnTo>
                  <a:lnTo>
                    <a:pt x="74998" y="265378"/>
                  </a:lnTo>
                  <a:lnTo>
                    <a:pt x="37499" y="181726"/>
                  </a:lnTo>
                  <a:lnTo>
                    <a:pt x="8654" y="112497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5" name="27 Forma libre"/>
            <p:cNvSpPr>
              <a:spLocks noChangeArrowheads="1"/>
            </p:cNvSpPr>
            <p:nvPr/>
          </p:nvSpPr>
          <p:spPr bwMode="auto">
            <a:xfrm>
              <a:off x="1193" y="2788"/>
              <a:ext cx="489" cy="699"/>
            </a:xfrm>
            <a:custGeom>
              <a:avLst/>
              <a:gdLst>
                <a:gd name="T0" fmla="*/ 0 w 1363649"/>
                <a:gd name="T1" fmla="*/ 2139 h 1956020"/>
                <a:gd name="T2" fmla="*/ 67 w 1363649"/>
                <a:gd name="T3" fmla="*/ 15296 h 1956020"/>
                <a:gd name="T4" fmla="*/ 638 w 1363649"/>
                <a:gd name="T5" fmla="*/ 15490 h 1956020"/>
                <a:gd name="T6" fmla="*/ 907 w 1363649"/>
                <a:gd name="T7" fmla="*/ 15944 h 1956020"/>
                <a:gd name="T8" fmla="*/ 1545 w 1363649"/>
                <a:gd name="T9" fmla="*/ 15749 h 1956020"/>
                <a:gd name="T10" fmla="*/ 1881 w 1363649"/>
                <a:gd name="T11" fmla="*/ 15457 h 1956020"/>
                <a:gd name="T12" fmla="*/ 1814 w 1363649"/>
                <a:gd name="T13" fmla="*/ 15166 h 1956020"/>
                <a:gd name="T14" fmla="*/ 1612 w 1363649"/>
                <a:gd name="T15" fmla="*/ 14810 h 1956020"/>
                <a:gd name="T16" fmla="*/ 1579 w 1363649"/>
                <a:gd name="T17" fmla="*/ 14713 h 1956020"/>
                <a:gd name="T18" fmla="*/ 1512 w 1363649"/>
                <a:gd name="T19" fmla="*/ 14356 h 1956020"/>
                <a:gd name="T20" fmla="*/ 1747 w 1363649"/>
                <a:gd name="T21" fmla="*/ 13869 h 1956020"/>
                <a:gd name="T22" fmla="*/ 1881 w 1363649"/>
                <a:gd name="T23" fmla="*/ 13319 h 1956020"/>
                <a:gd name="T24" fmla="*/ 2284 w 1363649"/>
                <a:gd name="T25" fmla="*/ 12962 h 1956020"/>
                <a:gd name="T26" fmla="*/ 2284 w 1363649"/>
                <a:gd name="T27" fmla="*/ 12509 h 1956020"/>
                <a:gd name="T28" fmla="*/ 1814 w 1363649"/>
                <a:gd name="T29" fmla="*/ 12055 h 1956020"/>
                <a:gd name="T30" fmla="*/ 1646 w 1363649"/>
                <a:gd name="T31" fmla="*/ 11310 h 1956020"/>
                <a:gd name="T32" fmla="*/ 1948 w 1363649"/>
                <a:gd name="T33" fmla="*/ 11245 h 1956020"/>
                <a:gd name="T34" fmla="*/ 2485 w 1363649"/>
                <a:gd name="T35" fmla="*/ 11569 h 1956020"/>
                <a:gd name="T36" fmla="*/ 3158 w 1363649"/>
                <a:gd name="T37" fmla="*/ 11861 h 1956020"/>
                <a:gd name="T38" fmla="*/ 4367 w 1363649"/>
                <a:gd name="T39" fmla="*/ 11861 h 1956020"/>
                <a:gd name="T40" fmla="*/ 5643 w 1363649"/>
                <a:gd name="T41" fmla="*/ 11698 h 1956020"/>
                <a:gd name="T42" fmla="*/ 7155 w 1363649"/>
                <a:gd name="T43" fmla="*/ 11342 h 1956020"/>
                <a:gd name="T44" fmla="*/ 8028 w 1363649"/>
                <a:gd name="T45" fmla="*/ 11148 h 1956020"/>
                <a:gd name="T46" fmla="*/ 8801 w 1363649"/>
                <a:gd name="T47" fmla="*/ 10824 h 1956020"/>
                <a:gd name="T48" fmla="*/ 9708 w 1363649"/>
                <a:gd name="T49" fmla="*/ 10370 h 1956020"/>
                <a:gd name="T50" fmla="*/ 9876 w 1363649"/>
                <a:gd name="T51" fmla="*/ 9624 h 1956020"/>
                <a:gd name="T52" fmla="*/ 10715 w 1363649"/>
                <a:gd name="T53" fmla="*/ 8912 h 1956020"/>
                <a:gd name="T54" fmla="*/ 11522 w 1363649"/>
                <a:gd name="T55" fmla="*/ 7680 h 1956020"/>
                <a:gd name="T56" fmla="*/ 11421 w 1363649"/>
                <a:gd name="T57" fmla="*/ 6481 h 1956020"/>
                <a:gd name="T58" fmla="*/ 10984 w 1363649"/>
                <a:gd name="T59" fmla="*/ 6546 h 1956020"/>
                <a:gd name="T60" fmla="*/ 10749 w 1363649"/>
                <a:gd name="T61" fmla="*/ 6254 h 1956020"/>
                <a:gd name="T62" fmla="*/ 10547 w 1363649"/>
                <a:gd name="T63" fmla="*/ 6060 h 1956020"/>
                <a:gd name="T64" fmla="*/ 10312 w 1363649"/>
                <a:gd name="T65" fmla="*/ 5930 h 1956020"/>
                <a:gd name="T66" fmla="*/ 10380 w 1363649"/>
                <a:gd name="T67" fmla="*/ 5444 h 1956020"/>
                <a:gd name="T68" fmla="*/ 10883 w 1363649"/>
                <a:gd name="T69" fmla="*/ 4666 h 1956020"/>
                <a:gd name="T70" fmla="*/ 10883 w 1363649"/>
                <a:gd name="T71" fmla="*/ 4407 h 1956020"/>
                <a:gd name="T72" fmla="*/ 10279 w 1363649"/>
                <a:gd name="T73" fmla="*/ 3921 h 1956020"/>
                <a:gd name="T74" fmla="*/ 9775 w 1363649"/>
                <a:gd name="T75" fmla="*/ 3435 h 1956020"/>
                <a:gd name="T76" fmla="*/ 8902 w 1363649"/>
                <a:gd name="T77" fmla="*/ 3143 h 1956020"/>
                <a:gd name="T78" fmla="*/ 8599 w 1363649"/>
                <a:gd name="T79" fmla="*/ 2787 h 1956020"/>
                <a:gd name="T80" fmla="*/ 8532 w 1363649"/>
                <a:gd name="T81" fmla="*/ 2333 h 1956020"/>
                <a:gd name="T82" fmla="*/ 8835 w 1363649"/>
                <a:gd name="T83" fmla="*/ 1879 h 1956020"/>
                <a:gd name="T84" fmla="*/ 8767 w 1363649"/>
                <a:gd name="T85" fmla="*/ 1750 h 1956020"/>
                <a:gd name="T86" fmla="*/ 7625 w 1363649"/>
                <a:gd name="T87" fmla="*/ 1232 h 1956020"/>
                <a:gd name="T88" fmla="*/ 7021 w 1363649"/>
                <a:gd name="T89" fmla="*/ 908 h 1956020"/>
                <a:gd name="T90" fmla="*/ 6214 w 1363649"/>
                <a:gd name="T91" fmla="*/ 616 h 1956020"/>
                <a:gd name="T92" fmla="*/ 5878 w 1363649"/>
                <a:gd name="T93" fmla="*/ 356 h 1956020"/>
                <a:gd name="T94" fmla="*/ 5744 w 1363649"/>
                <a:gd name="T95" fmla="*/ 0 h 1956020"/>
                <a:gd name="T96" fmla="*/ 5475 w 1363649"/>
                <a:gd name="T97" fmla="*/ 0 h 1956020"/>
                <a:gd name="T98" fmla="*/ 5341 w 1363649"/>
                <a:gd name="T99" fmla="*/ 454 h 1956020"/>
                <a:gd name="T100" fmla="*/ 5039 w 1363649"/>
                <a:gd name="T101" fmla="*/ 713 h 1956020"/>
                <a:gd name="T102" fmla="*/ 4602 w 1363649"/>
                <a:gd name="T103" fmla="*/ 519 h 1956020"/>
                <a:gd name="T104" fmla="*/ 4300 w 1363649"/>
                <a:gd name="T105" fmla="*/ 519 h 1956020"/>
                <a:gd name="T106" fmla="*/ 3056 w 1363649"/>
                <a:gd name="T107" fmla="*/ 2171 h 1956020"/>
                <a:gd name="T108" fmla="*/ 0 w 1363649"/>
                <a:gd name="T109" fmla="*/ 2139 h 195602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363649"/>
                <a:gd name="T166" fmla="*/ 0 h 1956020"/>
                <a:gd name="T167" fmla="*/ 1363649 w 1363649"/>
                <a:gd name="T168" fmla="*/ 1956020 h 195602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363649" h="1956020">
                  <a:moveTo>
                    <a:pt x="0" y="262393"/>
                  </a:moveTo>
                  <a:cubicBezTo>
                    <a:pt x="2651" y="800431"/>
                    <a:pt x="5301" y="1338469"/>
                    <a:pt x="7952" y="1876507"/>
                  </a:cubicBezTo>
                  <a:lnTo>
                    <a:pt x="75538" y="1900361"/>
                  </a:lnTo>
                  <a:lnTo>
                    <a:pt x="107343" y="1956020"/>
                  </a:lnTo>
                  <a:lnTo>
                    <a:pt x="182880" y="1932167"/>
                  </a:lnTo>
                  <a:lnTo>
                    <a:pt x="222637" y="1896386"/>
                  </a:lnTo>
                  <a:lnTo>
                    <a:pt x="214686" y="1860605"/>
                  </a:lnTo>
                  <a:cubicBezTo>
                    <a:pt x="193969" y="1819172"/>
                    <a:pt x="205284" y="1831325"/>
                    <a:pt x="190832" y="1816873"/>
                  </a:cubicBezTo>
                  <a:lnTo>
                    <a:pt x="186856" y="1804946"/>
                  </a:lnTo>
                  <a:lnTo>
                    <a:pt x="178905" y="1761214"/>
                  </a:lnTo>
                  <a:lnTo>
                    <a:pt x="206734" y="1701579"/>
                  </a:lnTo>
                  <a:lnTo>
                    <a:pt x="222637" y="1633993"/>
                  </a:lnTo>
                  <a:lnTo>
                    <a:pt x="270345" y="1590260"/>
                  </a:lnTo>
                  <a:lnTo>
                    <a:pt x="270345" y="1534601"/>
                  </a:lnTo>
                  <a:lnTo>
                    <a:pt x="214686" y="1478942"/>
                  </a:lnTo>
                  <a:lnTo>
                    <a:pt x="194807" y="1387502"/>
                  </a:lnTo>
                  <a:lnTo>
                    <a:pt x="230588" y="1379551"/>
                  </a:lnTo>
                  <a:lnTo>
                    <a:pt x="294199" y="1419307"/>
                  </a:lnTo>
                  <a:lnTo>
                    <a:pt x="373712" y="1455088"/>
                  </a:lnTo>
                  <a:lnTo>
                    <a:pt x="516835" y="1455088"/>
                  </a:lnTo>
                  <a:lnTo>
                    <a:pt x="667910" y="1435210"/>
                  </a:lnTo>
                  <a:lnTo>
                    <a:pt x="846814" y="1391478"/>
                  </a:lnTo>
                  <a:lnTo>
                    <a:pt x="950181" y="1367624"/>
                  </a:lnTo>
                  <a:lnTo>
                    <a:pt x="1041621" y="1327867"/>
                  </a:lnTo>
                  <a:lnTo>
                    <a:pt x="1148964" y="1272208"/>
                  </a:lnTo>
                  <a:lnTo>
                    <a:pt x="1168842" y="1180768"/>
                  </a:lnTo>
                  <a:lnTo>
                    <a:pt x="1268233" y="1093304"/>
                  </a:lnTo>
                  <a:lnTo>
                    <a:pt x="1363649" y="942229"/>
                  </a:lnTo>
                  <a:lnTo>
                    <a:pt x="1351722" y="795130"/>
                  </a:lnTo>
                  <a:lnTo>
                    <a:pt x="1300039" y="803081"/>
                  </a:lnTo>
                  <a:lnTo>
                    <a:pt x="1272209" y="767300"/>
                  </a:lnTo>
                  <a:lnTo>
                    <a:pt x="1248355" y="743447"/>
                  </a:lnTo>
                  <a:lnTo>
                    <a:pt x="1220526" y="727544"/>
                  </a:lnTo>
                  <a:lnTo>
                    <a:pt x="1228477" y="667909"/>
                  </a:lnTo>
                  <a:lnTo>
                    <a:pt x="1288112" y="572494"/>
                  </a:lnTo>
                  <a:lnTo>
                    <a:pt x="1288112" y="540688"/>
                  </a:lnTo>
                  <a:lnTo>
                    <a:pt x="1216550" y="481054"/>
                  </a:lnTo>
                  <a:lnTo>
                    <a:pt x="1156915" y="421419"/>
                  </a:lnTo>
                  <a:lnTo>
                    <a:pt x="1053548" y="385638"/>
                  </a:lnTo>
                  <a:lnTo>
                    <a:pt x="1017767" y="341906"/>
                  </a:lnTo>
                  <a:lnTo>
                    <a:pt x="1009816" y="286247"/>
                  </a:lnTo>
                  <a:lnTo>
                    <a:pt x="1045597" y="230587"/>
                  </a:lnTo>
                  <a:lnTo>
                    <a:pt x="1037646" y="214685"/>
                  </a:lnTo>
                  <a:lnTo>
                    <a:pt x="902473" y="151074"/>
                  </a:lnTo>
                  <a:lnTo>
                    <a:pt x="830912" y="111318"/>
                  </a:lnTo>
                  <a:lnTo>
                    <a:pt x="735496" y="75537"/>
                  </a:lnTo>
                  <a:lnTo>
                    <a:pt x="695739" y="43732"/>
                  </a:lnTo>
                  <a:lnTo>
                    <a:pt x="679837" y="0"/>
                  </a:lnTo>
                  <a:lnTo>
                    <a:pt x="648032" y="0"/>
                  </a:lnTo>
                  <a:lnTo>
                    <a:pt x="632129" y="55659"/>
                  </a:lnTo>
                  <a:lnTo>
                    <a:pt x="596348" y="87464"/>
                  </a:lnTo>
                  <a:lnTo>
                    <a:pt x="544665" y="63610"/>
                  </a:lnTo>
                  <a:lnTo>
                    <a:pt x="508884" y="63610"/>
                  </a:lnTo>
                  <a:lnTo>
                    <a:pt x="361785" y="266368"/>
                  </a:lnTo>
                  <a:lnTo>
                    <a:pt x="0" y="262393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20" name="24 Forma libre"/>
            <p:cNvSpPr>
              <a:spLocks noChangeArrowheads="1"/>
            </p:cNvSpPr>
            <p:nvPr/>
          </p:nvSpPr>
          <p:spPr bwMode="auto">
            <a:xfrm>
              <a:off x="618" y="3181"/>
              <a:ext cx="615" cy="422"/>
            </a:xfrm>
            <a:custGeom>
              <a:avLst/>
              <a:gdLst>
                <a:gd name="T0" fmla="*/ 671 w 1726406"/>
                <a:gd name="T1" fmla="*/ 17694 h 1173957"/>
                <a:gd name="T2" fmla="*/ 18191 w 1726406"/>
                <a:gd name="T3" fmla="*/ 16653 h 1173957"/>
                <a:gd name="T4" fmla="*/ 18258 w 1726406"/>
                <a:gd name="T5" fmla="*/ 14572 h 1173957"/>
                <a:gd name="T6" fmla="*/ 17989 w 1726406"/>
                <a:gd name="T7" fmla="*/ 13997 h 1173957"/>
                <a:gd name="T8" fmla="*/ 18056 w 1726406"/>
                <a:gd name="T9" fmla="*/ 13387 h 1173957"/>
                <a:gd name="T10" fmla="*/ 17922 w 1726406"/>
                <a:gd name="T11" fmla="*/ 12346 h 1173957"/>
                <a:gd name="T12" fmla="*/ 18761 w 1726406"/>
                <a:gd name="T13" fmla="*/ 12130 h 1173957"/>
                <a:gd name="T14" fmla="*/ 19332 w 1726406"/>
                <a:gd name="T15" fmla="*/ 12346 h 1173957"/>
                <a:gd name="T16" fmla="*/ 20036 w 1726406"/>
                <a:gd name="T17" fmla="*/ 12741 h 1173957"/>
                <a:gd name="T18" fmla="*/ 22017 w 1726406"/>
                <a:gd name="T19" fmla="*/ 13530 h 1173957"/>
                <a:gd name="T20" fmla="*/ 22856 w 1726406"/>
                <a:gd name="T21" fmla="*/ 13567 h 1173957"/>
                <a:gd name="T22" fmla="*/ 23561 w 1726406"/>
                <a:gd name="T23" fmla="*/ 13243 h 1173957"/>
                <a:gd name="T24" fmla="*/ 24333 w 1726406"/>
                <a:gd name="T25" fmla="*/ 12884 h 1173957"/>
                <a:gd name="T26" fmla="*/ 24031 w 1726406"/>
                <a:gd name="T27" fmla="*/ 12418 h 1173957"/>
                <a:gd name="T28" fmla="*/ 23661 w 1726406"/>
                <a:gd name="T29" fmla="*/ 11987 h 1173957"/>
                <a:gd name="T30" fmla="*/ 23191 w 1726406"/>
                <a:gd name="T31" fmla="*/ 11700 h 1173957"/>
                <a:gd name="T32" fmla="*/ 22889 w 1726406"/>
                <a:gd name="T33" fmla="*/ 11700 h 1173957"/>
                <a:gd name="T34" fmla="*/ 22856 w 1726406"/>
                <a:gd name="T35" fmla="*/ 6532 h 1173957"/>
                <a:gd name="T36" fmla="*/ 20070 w 1726406"/>
                <a:gd name="T37" fmla="*/ 4594 h 1173957"/>
                <a:gd name="T38" fmla="*/ 14197 w 1726406"/>
                <a:gd name="T39" fmla="*/ 4235 h 1173957"/>
                <a:gd name="T40" fmla="*/ 12586 w 1726406"/>
                <a:gd name="T41" fmla="*/ 2871 h 1173957"/>
                <a:gd name="T42" fmla="*/ 12351 w 1726406"/>
                <a:gd name="T43" fmla="*/ 2190 h 1173957"/>
                <a:gd name="T44" fmla="*/ 12116 w 1726406"/>
                <a:gd name="T45" fmla="*/ 2190 h 1173957"/>
                <a:gd name="T46" fmla="*/ 11948 w 1726406"/>
                <a:gd name="T47" fmla="*/ 2369 h 1173957"/>
                <a:gd name="T48" fmla="*/ 10538 w 1726406"/>
                <a:gd name="T49" fmla="*/ 2369 h 1173957"/>
                <a:gd name="T50" fmla="*/ 10404 w 1726406"/>
                <a:gd name="T51" fmla="*/ 2225 h 1173957"/>
                <a:gd name="T52" fmla="*/ 10404 w 1726406"/>
                <a:gd name="T53" fmla="*/ 646 h 1173957"/>
                <a:gd name="T54" fmla="*/ 9834 w 1726406"/>
                <a:gd name="T55" fmla="*/ 107 h 1173957"/>
                <a:gd name="T56" fmla="*/ 9028 w 1726406"/>
                <a:gd name="T57" fmla="*/ 0 h 1173957"/>
                <a:gd name="T58" fmla="*/ 9330 w 1726406"/>
                <a:gd name="T59" fmla="*/ 5384 h 1173957"/>
                <a:gd name="T60" fmla="*/ 9028 w 1726406"/>
                <a:gd name="T61" fmla="*/ 5599 h 1173957"/>
                <a:gd name="T62" fmla="*/ 8391 w 1726406"/>
                <a:gd name="T63" fmla="*/ 6209 h 1173957"/>
                <a:gd name="T64" fmla="*/ 7853 w 1726406"/>
                <a:gd name="T65" fmla="*/ 7070 h 1173957"/>
                <a:gd name="T66" fmla="*/ 7552 w 1726406"/>
                <a:gd name="T67" fmla="*/ 7465 h 1173957"/>
                <a:gd name="T68" fmla="*/ 6847 w 1726406"/>
                <a:gd name="T69" fmla="*/ 7788 h 1173957"/>
                <a:gd name="T70" fmla="*/ 5907 w 1726406"/>
                <a:gd name="T71" fmla="*/ 8865 h 1173957"/>
                <a:gd name="T72" fmla="*/ 4934 w 1726406"/>
                <a:gd name="T73" fmla="*/ 9546 h 1173957"/>
                <a:gd name="T74" fmla="*/ 4699 w 1726406"/>
                <a:gd name="T75" fmla="*/ 9941 h 1173957"/>
                <a:gd name="T76" fmla="*/ 4732 w 1726406"/>
                <a:gd name="T77" fmla="*/ 11161 h 1173957"/>
                <a:gd name="T78" fmla="*/ 4531 w 1726406"/>
                <a:gd name="T79" fmla="*/ 11449 h 1173957"/>
                <a:gd name="T80" fmla="*/ 2618 w 1726406"/>
                <a:gd name="T81" fmla="*/ 11915 h 1173957"/>
                <a:gd name="T82" fmla="*/ 2114 w 1726406"/>
                <a:gd name="T83" fmla="*/ 12813 h 1173957"/>
                <a:gd name="T84" fmla="*/ 2148 w 1726406"/>
                <a:gd name="T85" fmla="*/ 13243 h 1173957"/>
                <a:gd name="T86" fmla="*/ 1779 w 1726406"/>
                <a:gd name="T87" fmla="*/ 14069 h 1173957"/>
                <a:gd name="T88" fmla="*/ 1410 w 1726406"/>
                <a:gd name="T89" fmla="*/ 14320 h 1173957"/>
                <a:gd name="T90" fmla="*/ 0 w 1726406"/>
                <a:gd name="T91" fmla="*/ 14213 h 1173957"/>
                <a:gd name="T92" fmla="*/ 67 w 1726406"/>
                <a:gd name="T93" fmla="*/ 16222 h 1173957"/>
                <a:gd name="T94" fmla="*/ 671 w 1726406"/>
                <a:gd name="T95" fmla="*/ 17694 h 117395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726406"/>
                <a:gd name="T145" fmla="*/ 0 h 1173957"/>
                <a:gd name="T146" fmla="*/ 1726406 w 1726406"/>
                <a:gd name="T147" fmla="*/ 1173957 h 117395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726406" h="1173957">
                  <a:moveTo>
                    <a:pt x="47625" y="1173957"/>
                  </a:moveTo>
                  <a:lnTo>
                    <a:pt x="1290637" y="1104900"/>
                  </a:lnTo>
                  <a:lnTo>
                    <a:pt x="1295400" y="966788"/>
                  </a:lnTo>
                  <a:lnTo>
                    <a:pt x="1276350" y="928688"/>
                  </a:lnTo>
                  <a:lnTo>
                    <a:pt x="1281112" y="888207"/>
                  </a:lnTo>
                  <a:lnTo>
                    <a:pt x="1271587" y="819150"/>
                  </a:lnTo>
                  <a:lnTo>
                    <a:pt x="1331118" y="804863"/>
                  </a:lnTo>
                  <a:lnTo>
                    <a:pt x="1371600" y="819150"/>
                  </a:lnTo>
                  <a:lnTo>
                    <a:pt x="1421606" y="845344"/>
                  </a:lnTo>
                  <a:lnTo>
                    <a:pt x="1562100" y="897732"/>
                  </a:lnTo>
                  <a:lnTo>
                    <a:pt x="1621631" y="900113"/>
                  </a:lnTo>
                  <a:lnTo>
                    <a:pt x="1671637" y="878682"/>
                  </a:lnTo>
                  <a:lnTo>
                    <a:pt x="1726406" y="854869"/>
                  </a:lnTo>
                  <a:lnTo>
                    <a:pt x="1704975" y="823913"/>
                  </a:lnTo>
                  <a:lnTo>
                    <a:pt x="1678781" y="795338"/>
                  </a:lnTo>
                  <a:lnTo>
                    <a:pt x="1645443" y="776288"/>
                  </a:lnTo>
                  <a:lnTo>
                    <a:pt x="1624012" y="776288"/>
                  </a:lnTo>
                  <a:cubicBezTo>
                    <a:pt x="1623218" y="661988"/>
                    <a:pt x="1622425" y="547688"/>
                    <a:pt x="1621631" y="433388"/>
                  </a:cubicBezTo>
                  <a:lnTo>
                    <a:pt x="1423987" y="304800"/>
                  </a:lnTo>
                  <a:lnTo>
                    <a:pt x="1007268" y="280988"/>
                  </a:lnTo>
                  <a:lnTo>
                    <a:pt x="892968" y="190500"/>
                  </a:lnTo>
                  <a:lnTo>
                    <a:pt x="876300" y="145257"/>
                  </a:lnTo>
                  <a:lnTo>
                    <a:pt x="859631" y="145257"/>
                  </a:lnTo>
                  <a:lnTo>
                    <a:pt x="847725" y="157163"/>
                  </a:lnTo>
                  <a:lnTo>
                    <a:pt x="747712" y="157163"/>
                  </a:lnTo>
                  <a:lnTo>
                    <a:pt x="738187" y="147638"/>
                  </a:lnTo>
                  <a:lnTo>
                    <a:pt x="738187" y="42863"/>
                  </a:lnTo>
                  <a:lnTo>
                    <a:pt x="697706" y="7144"/>
                  </a:lnTo>
                  <a:lnTo>
                    <a:pt x="640556" y="0"/>
                  </a:lnTo>
                  <a:lnTo>
                    <a:pt x="661987" y="357188"/>
                  </a:lnTo>
                  <a:lnTo>
                    <a:pt x="640556" y="371475"/>
                  </a:lnTo>
                  <a:lnTo>
                    <a:pt x="595312" y="411957"/>
                  </a:lnTo>
                  <a:lnTo>
                    <a:pt x="557212" y="469107"/>
                  </a:lnTo>
                  <a:lnTo>
                    <a:pt x="535781" y="495300"/>
                  </a:lnTo>
                  <a:lnTo>
                    <a:pt x="485775" y="516732"/>
                  </a:lnTo>
                  <a:lnTo>
                    <a:pt x="419100" y="588169"/>
                  </a:lnTo>
                  <a:lnTo>
                    <a:pt x="350043" y="633413"/>
                  </a:lnTo>
                  <a:lnTo>
                    <a:pt x="333375" y="659607"/>
                  </a:lnTo>
                  <a:cubicBezTo>
                    <a:pt x="334169" y="686594"/>
                    <a:pt x="334962" y="713582"/>
                    <a:pt x="335756" y="740569"/>
                  </a:cubicBezTo>
                  <a:lnTo>
                    <a:pt x="321468" y="759619"/>
                  </a:lnTo>
                  <a:lnTo>
                    <a:pt x="185737" y="790575"/>
                  </a:lnTo>
                  <a:lnTo>
                    <a:pt x="150018" y="850107"/>
                  </a:lnTo>
                  <a:lnTo>
                    <a:pt x="152400" y="878682"/>
                  </a:lnTo>
                  <a:lnTo>
                    <a:pt x="126206" y="933450"/>
                  </a:lnTo>
                  <a:lnTo>
                    <a:pt x="100012" y="950119"/>
                  </a:lnTo>
                  <a:lnTo>
                    <a:pt x="0" y="942975"/>
                  </a:lnTo>
                  <a:lnTo>
                    <a:pt x="4762" y="1076325"/>
                  </a:lnTo>
                  <a:lnTo>
                    <a:pt x="47625" y="1173957"/>
                  </a:ln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7" name="42 Forma libre"/>
            <p:cNvSpPr>
              <a:spLocks noChangeArrowheads="1"/>
            </p:cNvSpPr>
            <p:nvPr/>
          </p:nvSpPr>
          <p:spPr bwMode="auto">
            <a:xfrm>
              <a:off x="1245" y="2296"/>
              <a:ext cx="325" cy="586"/>
            </a:xfrm>
            <a:custGeom>
              <a:avLst/>
              <a:gdLst>
                <a:gd name="T0" fmla="*/ 360 w 913305"/>
                <a:gd name="T1" fmla="*/ 24379 h 1631447"/>
                <a:gd name="T2" fmla="*/ 3715 w 913305"/>
                <a:gd name="T3" fmla="*/ 24425 h 1631447"/>
                <a:gd name="T4" fmla="*/ 5741 w 913305"/>
                <a:gd name="T5" fmla="*/ 21274 h 1631447"/>
                <a:gd name="T6" fmla="*/ 6432 w 913305"/>
                <a:gd name="T7" fmla="*/ 21372 h 1631447"/>
                <a:gd name="T8" fmla="*/ 6891 w 913305"/>
                <a:gd name="T9" fmla="*/ 21668 h 1631447"/>
                <a:gd name="T10" fmla="*/ 7398 w 913305"/>
                <a:gd name="T11" fmla="*/ 21274 h 1631447"/>
                <a:gd name="T12" fmla="*/ 7629 w 913305"/>
                <a:gd name="T13" fmla="*/ 20387 h 1631447"/>
                <a:gd name="T14" fmla="*/ 7997 w 913305"/>
                <a:gd name="T15" fmla="*/ 20387 h 1631447"/>
                <a:gd name="T16" fmla="*/ 6616 w 913305"/>
                <a:gd name="T17" fmla="*/ 18319 h 1631447"/>
                <a:gd name="T18" fmla="*/ 6385 w 913305"/>
                <a:gd name="T19" fmla="*/ 16940 h 1631447"/>
                <a:gd name="T20" fmla="*/ 6569 w 913305"/>
                <a:gd name="T21" fmla="*/ 15069 h 1631447"/>
                <a:gd name="T22" fmla="*/ 6938 w 913305"/>
                <a:gd name="T23" fmla="*/ 14429 h 1631447"/>
                <a:gd name="T24" fmla="*/ 7813 w 913305"/>
                <a:gd name="T25" fmla="*/ 13493 h 1631447"/>
                <a:gd name="T26" fmla="*/ 8504 w 913305"/>
                <a:gd name="T27" fmla="*/ 12853 h 1631447"/>
                <a:gd name="T28" fmla="*/ 8964 w 913305"/>
                <a:gd name="T29" fmla="*/ 11917 h 1631447"/>
                <a:gd name="T30" fmla="*/ 10069 w 913305"/>
                <a:gd name="T31" fmla="*/ 10686 h 1631447"/>
                <a:gd name="T32" fmla="*/ 10392 w 913305"/>
                <a:gd name="T33" fmla="*/ 9455 h 1631447"/>
                <a:gd name="T34" fmla="*/ 10069 w 913305"/>
                <a:gd name="T35" fmla="*/ 8371 h 1631447"/>
                <a:gd name="T36" fmla="*/ 10576 w 913305"/>
                <a:gd name="T37" fmla="*/ 7584 h 1631447"/>
                <a:gd name="T38" fmla="*/ 10253 w 913305"/>
                <a:gd name="T39" fmla="*/ 6845 h 1631447"/>
                <a:gd name="T40" fmla="*/ 10437 w 913305"/>
                <a:gd name="T41" fmla="*/ 5269 h 1631447"/>
                <a:gd name="T42" fmla="*/ 11358 w 913305"/>
                <a:gd name="T43" fmla="*/ 4777 h 1631447"/>
                <a:gd name="T44" fmla="*/ 12464 w 913305"/>
                <a:gd name="T45" fmla="*/ 2659 h 1631447"/>
                <a:gd name="T46" fmla="*/ 12233 w 913305"/>
                <a:gd name="T47" fmla="*/ 1379 h 1631447"/>
                <a:gd name="T48" fmla="*/ 12694 w 913305"/>
                <a:gd name="T49" fmla="*/ 985 h 1631447"/>
                <a:gd name="T50" fmla="*/ 12786 w 913305"/>
                <a:gd name="T51" fmla="*/ 197 h 1631447"/>
                <a:gd name="T52" fmla="*/ 3853 w 913305"/>
                <a:gd name="T53" fmla="*/ 0 h 1631447"/>
                <a:gd name="T54" fmla="*/ 2333 w 913305"/>
                <a:gd name="T55" fmla="*/ 9159 h 1631447"/>
                <a:gd name="T56" fmla="*/ 3392 w 913305"/>
                <a:gd name="T57" fmla="*/ 10784 h 1631447"/>
                <a:gd name="T58" fmla="*/ 2241 w 913305"/>
                <a:gd name="T59" fmla="*/ 13296 h 1631447"/>
                <a:gd name="T60" fmla="*/ 1918 w 913305"/>
                <a:gd name="T61" fmla="*/ 14330 h 1631447"/>
                <a:gd name="T62" fmla="*/ 2057 w 913305"/>
                <a:gd name="T63" fmla="*/ 14823 h 1631447"/>
                <a:gd name="T64" fmla="*/ 3484 w 913305"/>
                <a:gd name="T65" fmla="*/ 18466 h 1631447"/>
                <a:gd name="T66" fmla="*/ 3208 w 913305"/>
                <a:gd name="T67" fmla="*/ 19156 h 1631447"/>
                <a:gd name="T68" fmla="*/ 3116 w 913305"/>
                <a:gd name="T69" fmla="*/ 19452 h 1631447"/>
                <a:gd name="T70" fmla="*/ 1960 w 913305"/>
                <a:gd name="T71" fmla="*/ 21501 h 1631447"/>
                <a:gd name="T72" fmla="*/ 360 w 913305"/>
                <a:gd name="T73" fmla="*/ 24379 h 163144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13305"/>
                <a:gd name="T112" fmla="*/ 0 h 1631447"/>
                <a:gd name="T113" fmla="*/ 913305 w 913305"/>
                <a:gd name="T114" fmla="*/ 1631447 h 163144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13305" h="1631447">
                  <a:moveTo>
                    <a:pt x="25765" y="1628341"/>
                  </a:moveTo>
                  <a:lnTo>
                    <a:pt x="265331" y="1631447"/>
                  </a:lnTo>
                  <a:lnTo>
                    <a:pt x="410056" y="1420938"/>
                  </a:lnTo>
                  <a:lnTo>
                    <a:pt x="459395" y="1427517"/>
                  </a:lnTo>
                  <a:lnTo>
                    <a:pt x="492287" y="1447252"/>
                  </a:lnTo>
                  <a:lnTo>
                    <a:pt x="528468" y="1420938"/>
                  </a:lnTo>
                  <a:lnTo>
                    <a:pt x="544914" y="1361732"/>
                  </a:lnTo>
                  <a:lnTo>
                    <a:pt x="571228" y="1361732"/>
                  </a:lnTo>
                  <a:lnTo>
                    <a:pt x="472551" y="1223586"/>
                  </a:lnTo>
                  <a:lnTo>
                    <a:pt x="456105" y="1131488"/>
                  </a:lnTo>
                  <a:lnTo>
                    <a:pt x="469262" y="1006498"/>
                  </a:lnTo>
                  <a:lnTo>
                    <a:pt x="495576" y="963738"/>
                  </a:lnTo>
                  <a:lnTo>
                    <a:pt x="558071" y="901243"/>
                  </a:lnTo>
                  <a:lnTo>
                    <a:pt x="607409" y="858483"/>
                  </a:lnTo>
                  <a:lnTo>
                    <a:pt x="640301" y="795988"/>
                  </a:lnTo>
                  <a:lnTo>
                    <a:pt x="719242" y="713758"/>
                  </a:lnTo>
                  <a:lnTo>
                    <a:pt x="742267" y="631528"/>
                  </a:lnTo>
                  <a:lnTo>
                    <a:pt x="719242" y="559165"/>
                  </a:lnTo>
                  <a:lnTo>
                    <a:pt x="755423" y="506538"/>
                  </a:lnTo>
                  <a:lnTo>
                    <a:pt x="732399" y="457200"/>
                  </a:lnTo>
                  <a:lnTo>
                    <a:pt x="745556" y="351945"/>
                  </a:lnTo>
                  <a:lnTo>
                    <a:pt x="811340" y="319053"/>
                  </a:lnTo>
                  <a:lnTo>
                    <a:pt x="890281" y="177617"/>
                  </a:lnTo>
                  <a:lnTo>
                    <a:pt x="873835" y="92098"/>
                  </a:lnTo>
                  <a:lnTo>
                    <a:pt x="906727" y="65784"/>
                  </a:lnTo>
                  <a:lnTo>
                    <a:pt x="913305" y="13157"/>
                  </a:lnTo>
                  <a:lnTo>
                    <a:pt x="275199" y="0"/>
                  </a:lnTo>
                  <a:lnTo>
                    <a:pt x="166655" y="611793"/>
                  </a:lnTo>
                  <a:lnTo>
                    <a:pt x="242307" y="720337"/>
                  </a:lnTo>
                  <a:lnTo>
                    <a:pt x="160077" y="888086"/>
                  </a:lnTo>
                  <a:lnTo>
                    <a:pt x="137052" y="957160"/>
                  </a:lnTo>
                  <a:lnTo>
                    <a:pt x="146920" y="990052"/>
                  </a:lnTo>
                  <a:lnTo>
                    <a:pt x="248885" y="1233453"/>
                  </a:lnTo>
                  <a:lnTo>
                    <a:pt x="229150" y="1279502"/>
                  </a:lnTo>
                  <a:lnTo>
                    <a:pt x="222572" y="1299237"/>
                  </a:lnTo>
                  <a:cubicBezTo>
                    <a:pt x="202837" y="1348575"/>
                    <a:pt x="172840" y="1381298"/>
                    <a:pt x="140039" y="1436149"/>
                  </a:cubicBezTo>
                  <a:cubicBezTo>
                    <a:pt x="107238" y="1491000"/>
                    <a:pt x="0" y="1619022"/>
                    <a:pt x="25765" y="1628341"/>
                  </a:cubicBezTo>
                  <a:close/>
                </a:path>
              </a:pathLst>
            </a:custGeom>
            <a:solidFill>
              <a:srgbClr val="FF9900"/>
            </a:solidFill>
            <a:ln w="28575" algn="ctr">
              <a:solidFill>
                <a:srgbClr val="34BE4B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es-ES"/>
            </a:p>
          </p:txBody>
        </p:sp>
      </p:grpSp>
      <p:pic>
        <p:nvPicPr>
          <p:cNvPr id="1026" name="Picture 2" descr="\\Server-pc\z\Comunicación\Expos y Eventos\Cena de recaudación\Cena Solidaria 2017\Piezas\Logo CA2017 +H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242" y="155451"/>
            <a:ext cx="5647902" cy="1689373"/>
          </a:xfrm>
          <a:prstGeom prst="rect">
            <a:avLst/>
          </a:prstGeom>
          <a:noFill/>
        </p:spPr>
      </p:pic>
      <p:pic>
        <p:nvPicPr>
          <p:cNvPr id="1027" name="Picture 3" descr="\\Server-pc\z\Comunicación\Expos y Eventos\Cena de recaudación\Cena Solidaria 2017\Piezas\STD\STD 2\2do STD.jpg"/>
          <p:cNvPicPr>
            <a:picLocks noChangeAspect="1" noChangeArrowheads="1"/>
          </p:cNvPicPr>
          <p:nvPr/>
        </p:nvPicPr>
        <p:blipFill>
          <a:blip r:embed="rId3" cstate="print"/>
          <a:srcRect l="7868" t="82423" r="6898" b="11829"/>
          <a:stretch>
            <a:fillRect/>
          </a:stretch>
        </p:blipFill>
        <p:spPr bwMode="auto">
          <a:xfrm>
            <a:off x="107511" y="1916050"/>
            <a:ext cx="5688625" cy="432830"/>
          </a:xfrm>
          <a:prstGeom prst="rect">
            <a:avLst/>
          </a:prstGeom>
          <a:noFill/>
        </p:spPr>
      </p:pic>
      <p:sp>
        <p:nvSpPr>
          <p:cNvPr id="33" name="32 CuadroTexto"/>
          <p:cNvSpPr txBox="1"/>
          <p:nvPr/>
        </p:nvSpPr>
        <p:spPr>
          <a:xfrm>
            <a:off x="1" y="2636912"/>
            <a:ext cx="572412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 smtClean="0">
                <a:latin typeface="Bree Th" pitchFamily="50" charset="0"/>
              </a:rPr>
              <a:t>Provincias que apoyaremos con los fondos recaudados en nuestra VII Cena Anual 2017: </a:t>
            </a:r>
          </a:p>
          <a:p>
            <a:endParaRPr lang="es-AR" dirty="0">
              <a:latin typeface="Bree Th" pitchFamily="50" charset="0"/>
            </a:endParaRPr>
          </a:p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Chaco</a:t>
            </a:r>
            <a:endParaRPr lang="es-AR" sz="2400" dirty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r>
              <a:rPr lang="es-A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 </a:t>
            </a:r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Mendoza</a:t>
            </a:r>
            <a:endParaRPr lang="es-AR" sz="2400" dirty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Buenos Aires</a:t>
            </a:r>
            <a:endParaRPr lang="es-AR" sz="2400" dirty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Río Negro</a:t>
            </a:r>
            <a:endParaRPr lang="es-AR" sz="2400" dirty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La Rioja</a:t>
            </a:r>
            <a:endParaRPr lang="es-AR" sz="2400" dirty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endParaRPr lang="es-AR" dirty="0" smtClean="0">
              <a:latin typeface="Bree Th" pitchFamily="50" charset="0"/>
            </a:endParaRPr>
          </a:p>
          <a:p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3059832" y="3789040"/>
            <a:ext cx="1615122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Santa </a:t>
            </a:r>
            <a:r>
              <a:rPr lang="es-AR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Fé</a:t>
            </a:r>
            <a:endParaRPr lang="es-AR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Chubut</a:t>
            </a:r>
            <a:endParaRPr lang="es-AR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Santa Cruz</a:t>
            </a:r>
            <a:endParaRPr lang="es-AR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r>
              <a:rPr lang="es-A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ee Rg" pitchFamily="50" charset="0"/>
              </a:rPr>
              <a:t>Neuquén</a:t>
            </a:r>
            <a:endParaRPr lang="es-AR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Bree Rg" pitchFamily="50" charset="0"/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</cp:revision>
  <dcterms:created xsi:type="dcterms:W3CDTF">2017-06-16T15:16:16Z</dcterms:created>
  <dcterms:modified xsi:type="dcterms:W3CDTF">2017-06-16T15:46:08Z</dcterms:modified>
</cp:coreProperties>
</file>